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267" r:id="rId5"/>
    <p:sldId id="256" r:id="rId6"/>
    <p:sldId id="265" r:id="rId7"/>
    <p:sldId id="268" r:id="rId8"/>
    <p:sldId id="257" r:id="rId9"/>
    <p:sldId id="269" r:id="rId10"/>
  </p:sldIdLst>
  <p:sldSz cx="12192000" cy="6858000"/>
  <p:notesSz cx="6858000" cy="9144000"/>
  <p:custDataLst>
    <p:tags r:id="rId1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3D94"/>
    <a:srgbClr val="0E2050"/>
    <a:srgbClr val="89BF3C"/>
    <a:srgbClr val="E48302"/>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83743" autoAdjust="0"/>
  </p:normalViewPr>
  <p:slideViewPr>
    <p:cSldViewPr snapToGrid="0">
      <p:cViewPr varScale="1">
        <p:scale>
          <a:sx n="114" d="100"/>
          <a:sy n="114" d="100"/>
        </p:scale>
        <p:origin x="30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gs" Target="tags/tag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lie Hickman" userId="2ecceb02-4048-4970-9694-3ce6e818ff18" providerId="ADAL" clId="{AC673B5B-6984-42D6-9FEB-F2E2C97DB47B}"/>
    <pc:docChg chg="undo custSel addSld delSld modSld sldOrd">
      <pc:chgData name="Julie Hickman" userId="2ecceb02-4048-4970-9694-3ce6e818ff18" providerId="ADAL" clId="{AC673B5B-6984-42D6-9FEB-F2E2C97DB47B}" dt="2024-12-02T20:53:15.762" v="3799" actId="14100"/>
      <pc:docMkLst>
        <pc:docMk/>
      </pc:docMkLst>
      <pc:sldChg chg="addSp delSp modSp">
        <pc:chgData name="Julie Hickman" userId="2ecceb02-4048-4970-9694-3ce6e818ff18" providerId="ADAL" clId="{AC673B5B-6984-42D6-9FEB-F2E2C97DB47B}" dt="2024-12-02T20:52:46.675" v="3798" actId="13926"/>
        <pc:sldMkLst>
          <pc:docMk/>
          <pc:sldMk cId="3367143485" sldId="256"/>
        </pc:sldMkLst>
        <pc:spChg chg="mod">
          <ac:chgData name="Julie Hickman" userId="2ecceb02-4048-4970-9694-3ce6e818ff18" providerId="ADAL" clId="{AC673B5B-6984-42D6-9FEB-F2E2C97DB47B}" dt="2024-12-02T10:45:01.947" v="2761" actId="6549"/>
          <ac:spMkLst>
            <pc:docMk/>
            <pc:sldMk cId="3367143485" sldId="256"/>
            <ac:spMk id="4" creationId="{EB77B61C-0092-4619-BCBC-D66F97A610C3}"/>
          </ac:spMkLst>
        </pc:spChg>
        <pc:spChg chg="mod">
          <ac:chgData name="Julie Hickman" userId="2ecceb02-4048-4970-9694-3ce6e818ff18" providerId="ADAL" clId="{AC673B5B-6984-42D6-9FEB-F2E2C97DB47B}" dt="2024-11-26T12:42:31.334" v="1270" actId="1076"/>
          <ac:spMkLst>
            <pc:docMk/>
            <pc:sldMk cId="3367143485" sldId="256"/>
            <ac:spMk id="5" creationId="{2228A595-3063-4DAF-945D-11314F7F4D4F}"/>
          </ac:spMkLst>
        </pc:spChg>
        <pc:spChg chg="del mod">
          <ac:chgData name="Julie Hickman" userId="2ecceb02-4048-4970-9694-3ce6e818ff18" providerId="ADAL" clId="{AC673B5B-6984-42D6-9FEB-F2E2C97DB47B}" dt="2024-11-19T13:52:49.171" v="228" actId="478"/>
          <ac:spMkLst>
            <pc:docMk/>
            <pc:sldMk cId="3367143485" sldId="256"/>
            <ac:spMk id="6" creationId="{C51B667E-4652-4CA1-BCE8-5B6B8ABE86AB}"/>
          </ac:spMkLst>
        </pc:spChg>
        <pc:spChg chg="mod">
          <ac:chgData name="Julie Hickman" userId="2ecceb02-4048-4970-9694-3ce6e818ff18" providerId="ADAL" clId="{AC673B5B-6984-42D6-9FEB-F2E2C97DB47B}" dt="2024-12-02T13:42:21.272" v="3462" actId="207"/>
          <ac:spMkLst>
            <pc:docMk/>
            <pc:sldMk cId="3367143485" sldId="256"/>
            <ac:spMk id="7" creationId="{34BF13EC-70A0-4071-AEB7-441651757D13}"/>
          </ac:spMkLst>
        </pc:spChg>
        <pc:spChg chg="del mod">
          <ac:chgData name="Julie Hickman" userId="2ecceb02-4048-4970-9694-3ce6e818ff18" providerId="ADAL" clId="{AC673B5B-6984-42D6-9FEB-F2E2C97DB47B}" dt="2024-11-19T13:51:11.010" v="186" actId="478"/>
          <ac:spMkLst>
            <pc:docMk/>
            <pc:sldMk cId="3367143485" sldId="256"/>
            <ac:spMk id="9" creationId="{E115B5AA-4A38-43E1-9711-1BC15AD5C4B6}"/>
          </ac:spMkLst>
        </pc:spChg>
        <pc:spChg chg="mod">
          <ac:chgData name="Julie Hickman" userId="2ecceb02-4048-4970-9694-3ce6e818ff18" providerId="ADAL" clId="{AC673B5B-6984-42D6-9FEB-F2E2C97DB47B}" dt="2024-11-19T13:51:31.249" v="188" actId="14100"/>
          <ac:spMkLst>
            <pc:docMk/>
            <pc:sldMk cId="3367143485" sldId="256"/>
            <ac:spMk id="10" creationId="{F43C7709-DA59-4B4B-9594-7976497D1CA7}"/>
          </ac:spMkLst>
        </pc:spChg>
        <pc:spChg chg="del">
          <ac:chgData name="Julie Hickman" userId="2ecceb02-4048-4970-9694-3ce6e818ff18" providerId="ADAL" clId="{AC673B5B-6984-42D6-9FEB-F2E2C97DB47B}" dt="2024-11-19T13:42:19.204" v="21" actId="478"/>
          <ac:spMkLst>
            <pc:docMk/>
            <pc:sldMk cId="3367143485" sldId="256"/>
            <ac:spMk id="13" creationId="{895DCFC4-F321-46E7-BD81-20EE3989BD01}"/>
          </ac:spMkLst>
        </pc:spChg>
        <pc:spChg chg="del">
          <ac:chgData name="Julie Hickman" userId="2ecceb02-4048-4970-9694-3ce6e818ff18" providerId="ADAL" clId="{AC673B5B-6984-42D6-9FEB-F2E2C97DB47B}" dt="2024-11-19T13:42:19.204" v="21" actId="478"/>
          <ac:spMkLst>
            <pc:docMk/>
            <pc:sldMk cId="3367143485" sldId="256"/>
            <ac:spMk id="14" creationId="{B74244BF-A2ED-4BD0-973A-E11E90A8D0DA}"/>
          </ac:spMkLst>
        </pc:spChg>
        <pc:spChg chg="del">
          <ac:chgData name="Julie Hickman" userId="2ecceb02-4048-4970-9694-3ce6e818ff18" providerId="ADAL" clId="{AC673B5B-6984-42D6-9FEB-F2E2C97DB47B}" dt="2024-11-19T13:42:19.204" v="21" actId="478"/>
          <ac:spMkLst>
            <pc:docMk/>
            <pc:sldMk cId="3367143485" sldId="256"/>
            <ac:spMk id="16" creationId="{E6861B40-D248-4F2A-9C2F-7623621F143B}"/>
          </ac:spMkLst>
        </pc:spChg>
        <pc:spChg chg="del">
          <ac:chgData name="Julie Hickman" userId="2ecceb02-4048-4970-9694-3ce6e818ff18" providerId="ADAL" clId="{AC673B5B-6984-42D6-9FEB-F2E2C97DB47B}" dt="2024-11-19T13:42:19.204" v="21" actId="478"/>
          <ac:spMkLst>
            <pc:docMk/>
            <pc:sldMk cId="3367143485" sldId="256"/>
            <ac:spMk id="19" creationId="{4F5A2B9D-DDA1-4A35-98E6-59B6195FBA50}"/>
          </ac:spMkLst>
        </pc:spChg>
        <pc:spChg chg="add del mod">
          <ac:chgData name="Julie Hickman" userId="2ecceb02-4048-4970-9694-3ce6e818ff18" providerId="ADAL" clId="{AC673B5B-6984-42D6-9FEB-F2E2C97DB47B}" dt="2024-12-02T10:53:49.996" v="3034" actId="478"/>
          <ac:spMkLst>
            <pc:docMk/>
            <pc:sldMk cId="3367143485" sldId="256"/>
            <ac:spMk id="25" creationId="{5D50F636-2E2A-4D9D-955B-09C6C7DD13A3}"/>
          </ac:spMkLst>
        </pc:spChg>
        <pc:spChg chg="add mod">
          <ac:chgData name="Julie Hickman" userId="2ecceb02-4048-4970-9694-3ce6e818ff18" providerId="ADAL" clId="{AC673B5B-6984-42D6-9FEB-F2E2C97DB47B}" dt="2024-12-02T10:46:26.771" v="2864" actId="20577"/>
          <ac:spMkLst>
            <pc:docMk/>
            <pc:sldMk cId="3367143485" sldId="256"/>
            <ac:spMk id="30" creationId="{E8A4237A-6FD3-4ED2-AC3F-42E6BF16E05A}"/>
          </ac:spMkLst>
        </pc:spChg>
        <pc:spChg chg="add mod">
          <ac:chgData name="Julie Hickman" userId="2ecceb02-4048-4970-9694-3ce6e818ff18" providerId="ADAL" clId="{AC673B5B-6984-42D6-9FEB-F2E2C97DB47B}" dt="2024-12-02T20:52:46.675" v="3798" actId="13926"/>
          <ac:spMkLst>
            <pc:docMk/>
            <pc:sldMk cId="3367143485" sldId="256"/>
            <ac:spMk id="31" creationId="{76AEF788-E2C0-410B-9472-5B087E92CF88}"/>
          </ac:spMkLst>
        </pc:spChg>
        <pc:spChg chg="add mod">
          <ac:chgData name="Julie Hickman" userId="2ecceb02-4048-4970-9694-3ce6e818ff18" providerId="ADAL" clId="{AC673B5B-6984-42D6-9FEB-F2E2C97DB47B}" dt="2024-12-02T13:42:14.010" v="3461" actId="13926"/>
          <ac:spMkLst>
            <pc:docMk/>
            <pc:sldMk cId="3367143485" sldId="256"/>
            <ac:spMk id="32" creationId="{087FA87D-27F6-4056-94F3-76F5239B3DE0}"/>
          </ac:spMkLst>
        </pc:spChg>
        <pc:spChg chg="del mod">
          <ac:chgData name="Julie Hickman" userId="2ecceb02-4048-4970-9694-3ce6e818ff18" providerId="ADAL" clId="{AC673B5B-6984-42D6-9FEB-F2E2C97DB47B}" dt="2024-11-19T13:55:18.343" v="304" actId="478"/>
          <ac:spMkLst>
            <pc:docMk/>
            <pc:sldMk cId="3367143485" sldId="256"/>
            <ac:spMk id="37" creationId="{768BB6C6-9F8A-4E8A-8EBF-D56A47ED1E68}"/>
          </ac:spMkLst>
        </pc:spChg>
        <pc:spChg chg="mod">
          <ac:chgData name="Julie Hickman" userId="2ecceb02-4048-4970-9694-3ce6e818ff18" providerId="ADAL" clId="{AC673B5B-6984-42D6-9FEB-F2E2C97DB47B}" dt="2024-11-26T14:11:56.462" v="1908" actId="113"/>
          <ac:spMkLst>
            <pc:docMk/>
            <pc:sldMk cId="3367143485" sldId="256"/>
            <ac:spMk id="43" creationId="{3C7A4364-4B04-4E6E-A167-AD99DC6B1D5E}"/>
          </ac:spMkLst>
        </pc:spChg>
        <pc:spChg chg="del">
          <ac:chgData name="Julie Hickman" userId="2ecceb02-4048-4970-9694-3ce6e818ff18" providerId="ADAL" clId="{AC673B5B-6984-42D6-9FEB-F2E2C97DB47B}" dt="2024-11-19T13:42:19.204" v="21" actId="478"/>
          <ac:spMkLst>
            <pc:docMk/>
            <pc:sldMk cId="3367143485" sldId="256"/>
            <ac:spMk id="44" creationId="{61EC0FCE-534E-4D4F-8988-7FEDF5CB2433}"/>
          </ac:spMkLst>
        </pc:spChg>
        <pc:spChg chg="del">
          <ac:chgData name="Julie Hickman" userId="2ecceb02-4048-4970-9694-3ce6e818ff18" providerId="ADAL" clId="{AC673B5B-6984-42D6-9FEB-F2E2C97DB47B}" dt="2024-11-19T13:42:19.204" v="21" actId="478"/>
          <ac:spMkLst>
            <pc:docMk/>
            <pc:sldMk cId="3367143485" sldId="256"/>
            <ac:spMk id="45" creationId="{17C7451C-E952-4B6F-A18B-ACEAD5350E60}"/>
          </ac:spMkLst>
        </pc:spChg>
        <pc:spChg chg="add mod">
          <ac:chgData name="Julie Hickman" userId="2ecceb02-4048-4970-9694-3ce6e818ff18" providerId="ADAL" clId="{AC673B5B-6984-42D6-9FEB-F2E2C97DB47B}" dt="2024-11-26T13:37:34.445" v="1332" actId="114"/>
          <ac:spMkLst>
            <pc:docMk/>
            <pc:sldMk cId="3367143485" sldId="256"/>
            <ac:spMk id="46" creationId="{FE47EC13-0A94-42FE-97A2-CED4FC33E884}"/>
          </ac:spMkLst>
        </pc:spChg>
        <pc:spChg chg="del">
          <ac:chgData name="Julie Hickman" userId="2ecceb02-4048-4970-9694-3ce6e818ff18" providerId="ADAL" clId="{AC673B5B-6984-42D6-9FEB-F2E2C97DB47B}" dt="2024-11-19T13:42:29.662" v="27" actId="478"/>
          <ac:spMkLst>
            <pc:docMk/>
            <pc:sldMk cId="3367143485" sldId="256"/>
            <ac:spMk id="47" creationId="{29BDECC4-137D-4722-BA29-7139529D8F39}"/>
          </ac:spMkLst>
        </pc:spChg>
        <pc:spChg chg="add del mod">
          <ac:chgData name="Julie Hickman" userId="2ecceb02-4048-4970-9694-3ce6e818ff18" providerId="ADAL" clId="{AC673B5B-6984-42D6-9FEB-F2E2C97DB47B}" dt="2024-12-02T10:52:00.447" v="2971" actId="20577"/>
          <ac:spMkLst>
            <pc:docMk/>
            <pc:sldMk cId="3367143485" sldId="256"/>
            <ac:spMk id="48" creationId="{42258CBA-C3D8-44C4-9B9F-4F63ADEB036F}"/>
          </ac:spMkLst>
        </pc:spChg>
        <pc:spChg chg="add mod">
          <ac:chgData name="Julie Hickman" userId="2ecceb02-4048-4970-9694-3ce6e818ff18" providerId="ADAL" clId="{AC673B5B-6984-42D6-9FEB-F2E2C97DB47B}" dt="2024-11-19T13:57:28.028" v="359" actId="1076"/>
          <ac:spMkLst>
            <pc:docMk/>
            <pc:sldMk cId="3367143485" sldId="256"/>
            <ac:spMk id="49" creationId="{9E258B7C-3A5F-4193-8B79-EF924B1F66AE}"/>
          </ac:spMkLst>
        </pc:spChg>
        <pc:spChg chg="add mod">
          <ac:chgData name="Julie Hickman" userId="2ecceb02-4048-4970-9694-3ce6e818ff18" providerId="ADAL" clId="{AC673B5B-6984-42D6-9FEB-F2E2C97DB47B}" dt="2024-12-02T13:42:51.250" v="3472" actId="20577"/>
          <ac:spMkLst>
            <pc:docMk/>
            <pc:sldMk cId="3367143485" sldId="256"/>
            <ac:spMk id="50" creationId="{59941524-E7AA-43C6-819B-5140B674C410}"/>
          </ac:spMkLst>
        </pc:spChg>
        <pc:cxnChg chg="del mod">
          <ac:chgData name="Julie Hickman" userId="2ecceb02-4048-4970-9694-3ce6e818ff18" providerId="ADAL" clId="{AC673B5B-6984-42D6-9FEB-F2E2C97DB47B}" dt="2024-11-19T13:48:04.090" v="173" actId="478"/>
          <ac:cxnSpMkLst>
            <pc:docMk/>
            <pc:sldMk cId="3367143485" sldId="256"/>
            <ac:cxnSpMk id="34" creationId="{735F2F84-7C8A-49DF-A4E5-DDE7718FE7C1}"/>
          </ac:cxnSpMkLst>
        </pc:cxnChg>
        <pc:cxnChg chg="del mod">
          <ac:chgData name="Julie Hickman" userId="2ecceb02-4048-4970-9694-3ce6e818ff18" providerId="ADAL" clId="{AC673B5B-6984-42D6-9FEB-F2E2C97DB47B}" dt="2024-11-19T13:42:27.701" v="26" actId="478"/>
          <ac:cxnSpMkLst>
            <pc:docMk/>
            <pc:sldMk cId="3367143485" sldId="256"/>
            <ac:cxnSpMk id="51" creationId="{A12CA6E6-F1F5-424A-ABF3-B0157315EE48}"/>
          </ac:cxnSpMkLst>
        </pc:cxnChg>
        <pc:cxnChg chg="del mod">
          <ac:chgData name="Julie Hickman" userId="2ecceb02-4048-4970-9694-3ce6e818ff18" providerId="ADAL" clId="{AC673B5B-6984-42D6-9FEB-F2E2C97DB47B}" dt="2024-11-19T13:42:22.508" v="24" actId="478"/>
          <ac:cxnSpMkLst>
            <pc:docMk/>
            <pc:sldMk cId="3367143485" sldId="256"/>
            <ac:cxnSpMk id="54" creationId="{04AB5EFD-B5C8-4EEE-B6A6-D91271ADC724}"/>
          </ac:cxnSpMkLst>
        </pc:cxnChg>
        <pc:cxnChg chg="del mod">
          <ac:chgData name="Julie Hickman" userId="2ecceb02-4048-4970-9694-3ce6e818ff18" providerId="ADAL" clId="{AC673B5B-6984-42D6-9FEB-F2E2C97DB47B}" dt="2024-12-02T13:42:27.290" v="3463" actId="478"/>
          <ac:cxnSpMkLst>
            <pc:docMk/>
            <pc:sldMk cId="3367143485" sldId="256"/>
            <ac:cxnSpMk id="56" creationId="{AA202A91-51A5-4CFC-BCE3-64E7DCEC105D}"/>
          </ac:cxnSpMkLst>
        </pc:cxnChg>
        <pc:cxnChg chg="add mod">
          <ac:chgData name="Julie Hickman" userId="2ecceb02-4048-4970-9694-3ce6e818ff18" providerId="ADAL" clId="{AC673B5B-6984-42D6-9FEB-F2E2C97DB47B}" dt="2024-11-20T10:55:04.236" v="984" actId="14100"/>
          <ac:cxnSpMkLst>
            <pc:docMk/>
            <pc:sldMk cId="3367143485" sldId="256"/>
            <ac:cxnSpMk id="59" creationId="{9E5864A7-71ED-4DB1-8462-F92BA8A755FC}"/>
          </ac:cxnSpMkLst>
        </pc:cxnChg>
        <pc:cxnChg chg="del mod">
          <ac:chgData name="Julie Hickman" userId="2ecceb02-4048-4970-9694-3ce6e818ff18" providerId="ADAL" clId="{AC673B5B-6984-42D6-9FEB-F2E2C97DB47B}" dt="2024-11-19T13:42:24.005" v="25" actId="478"/>
          <ac:cxnSpMkLst>
            <pc:docMk/>
            <pc:sldMk cId="3367143485" sldId="256"/>
            <ac:cxnSpMk id="60" creationId="{BB29076B-8382-4E2E-AF39-BF8727632300}"/>
          </ac:cxnSpMkLst>
        </pc:cxnChg>
        <pc:cxnChg chg="add mod">
          <ac:chgData name="Julie Hickman" userId="2ecceb02-4048-4970-9694-3ce6e818ff18" providerId="ADAL" clId="{AC673B5B-6984-42D6-9FEB-F2E2C97DB47B}" dt="2024-11-20T10:55:11.849" v="987" actId="14100"/>
          <ac:cxnSpMkLst>
            <pc:docMk/>
            <pc:sldMk cId="3367143485" sldId="256"/>
            <ac:cxnSpMk id="62" creationId="{77868B32-63A1-4B12-B1F2-A96BD871B682}"/>
          </ac:cxnSpMkLst>
        </pc:cxnChg>
        <pc:cxnChg chg="del mod">
          <ac:chgData name="Julie Hickman" userId="2ecceb02-4048-4970-9694-3ce6e818ff18" providerId="ADAL" clId="{AC673B5B-6984-42D6-9FEB-F2E2C97DB47B}" dt="2024-11-19T13:42:20.967" v="22" actId="478"/>
          <ac:cxnSpMkLst>
            <pc:docMk/>
            <pc:sldMk cId="3367143485" sldId="256"/>
            <ac:cxnSpMk id="63" creationId="{2DDD551B-6ECE-4ABB-9E41-840FAD0EE533}"/>
          </ac:cxnSpMkLst>
        </pc:cxnChg>
        <pc:cxnChg chg="add mod">
          <ac:chgData name="Julie Hickman" userId="2ecceb02-4048-4970-9694-3ce6e818ff18" providerId="ADAL" clId="{AC673B5B-6984-42D6-9FEB-F2E2C97DB47B}" dt="2024-12-02T10:48:53.230" v="2934" actId="1076"/>
          <ac:cxnSpMkLst>
            <pc:docMk/>
            <pc:sldMk cId="3367143485" sldId="256"/>
            <ac:cxnSpMk id="65" creationId="{0F927E00-21E5-4838-9B6C-F6092925F1FE}"/>
          </ac:cxnSpMkLst>
        </pc:cxnChg>
        <pc:cxnChg chg="mod">
          <ac:chgData name="Julie Hickman" userId="2ecceb02-4048-4970-9694-3ce6e818ff18" providerId="ADAL" clId="{AC673B5B-6984-42D6-9FEB-F2E2C97DB47B}" dt="2024-11-26T12:42:43" v="1272" actId="14100"/>
          <ac:cxnSpMkLst>
            <pc:docMk/>
            <pc:sldMk cId="3367143485" sldId="256"/>
            <ac:cxnSpMk id="68" creationId="{422D03A5-EA70-4797-8AEF-CC902F2CEA6F}"/>
          </ac:cxnSpMkLst>
        </pc:cxnChg>
        <pc:cxnChg chg="add mod">
          <ac:chgData name="Julie Hickman" userId="2ecceb02-4048-4970-9694-3ce6e818ff18" providerId="ADAL" clId="{AC673B5B-6984-42D6-9FEB-F2E2C97DB47B}" dt="2024-12-02T10:48:53.230" v="2934" actId="1076"/>
          <ac:cxnSpMkLst>
            <pc:docMk/>
            <pc:sldMk cId="3367143485" sldId="256"/>
            <ac:cxnSpMk id="69" creationId="{FA999393-3200-4F93-A409-AE270750E578}"/>
          </ac:cxnSpMkLst>
        </pc:cxnChg>
        <pc:cxnChg chg="add mod">
          <ac:chgData name="Julie Hickman" userId="2ecceb02-4048-4970-9694-3ce6e818ff18" providerId="ADAL" clId="{AC673B5B-6984-42D6-9FEB-F2E2C97DB47B}" dt="2024-12-02T10:51:50.448" v="2938" actId="478"/>
          <ac:cxnSpMkLst>
            <pc:docMk/>
            <pc:sldMk cId="3367143485" sldId="256"/>
            <ac:cxnSpMk id="71" creationId="{BF94F170-BFE0-499C-AA08-ED2A26E7C43D}"/>
          </ac:cxnSpMkLst>
        </pc:cxnChg>
        <pc:cxnChg chg="mod">
          <ac:chgData name="Julie Hickman" userId="2ecceb02-4048-4970-9694-3ce6e818ff18" providerId="ADAL" clId="{AC673B5B-6984-42D6-9FEB-F2E2C97DB47B}" dt="2024-12-02T10:51:50.448" v="2938" actId="478"/>
          <ac:cxnSpMkLst>
            <pc:docMk/>
            <pc:sldMk cId="3367143485" sldId="256"/>
            <ac:cxnSpMk id="72" creationId="{D0B5303D-A3EE-40D7-B590-4C44E31797B3}"/>
          </ac:cxnSpMkLst>
        </pc:cxnChg>
        <pc:cxnChg chg="add mod">
          <ac:chgData name="Julie Hickman" userId="2ecceb02-4048-4970-9694-3ce6e818ff18" providerId="ADAL" clId="{AC673B5B-6984-42D6-9FEB-F2E2C97DB47B}" dt="2024-12-02T13:42:43.724" v="3467" actId="14100"/>
          <ac:cxnSpMkLst>
            <pc:docMk/>
            <pc:sldMk cId="3367143485" sldId="256"/>
            <ac:cxnSpMk id="74" creationId="{DB91EB5B-A8F5-4AB6-90F2-782AD43476BE}"/>
          </ac:cxnSpMkLst>
        </pc:cxnChg>
      </pc:sldChg>
      <pc:sldChg chg="addSp delSp modSp">
        <pc:chgData name="Julie Hickman" userId="2ecceb02-4048-4970-9694-3ce6e818ff18" providerId="ADAL" clId="{AC673B5B-6984-42D6-9FEB-F2E2C97DB47B}" dt="2024-12-02T20:52:20.120" v="3796" actId="20577"/>
        <pc:sldMkLst>
          <pc:docMk/>
          <pc:sldMk cId="2249036547" sldId="257"/>
        </pc:sldMkLst>
        <pc:spChg chg="del">
          <ac:chgData name="Julie Hickman" userId="2ecceb02-4048-4970-9694-3ce6e818ff18" providerId="ADAL" clId="{AC673B5B-6984-42D6-9FEB-F2E2C97DB47B}" dt="2024-11-26T13:46:11.451" v="1417" actId="478"/>
          <ac:spMkLst>
            <pc:docMk/>
            <pc:sldMk cId="2249036547" sldId="257"/>
            <ac:spMk id="22" creationId="{6B5143F3-D39A-41A1-A4CF-224C5DA80CA6}"/>
          </ac:spMkLst>
        </pc:spChg>
        <pc:spChg chg="del">
          <ac:chgData name="Julie Hickman" userId="2ecceb02-4048-4970-9694-3ce6e818ff18" providerId="ADAL" clId="{AC673B5B-6984-42D6-9FEB-F2E2C97DB47B}" dt="2024-11-26T13:46:22.403" v="1418" actId="478"/>
          <ac:spMkLst>
            <pc:docMk/>
            <pc:sldMk cId="2249036547" sldId="257"/>
            <ac:spMk id="23" creationId="{AEFD549D-F752-4869-947B-2D7A6BA39287}"/>
          </ac:spMkLst>
        </pc:spChg>
        <pc:spChg chg="add del mod">
          <ac:chgData name="Julie Hickman" userId="2ecceb02-4048-4970-9694-3ce6e818ff18" providerId="ADAL" clId="{AC673B5B-6984-42D6-9FEB-F2E2C97DB47B}" dt="2024-11-26T13:47:09.556" v="1424" actId="478"/>
          <ac:spMkLst>
            <pc:docMk/>
            <pc:sldMk cId="2249036547" sldId="257"/>
            <ac:spMk id="24" creationId="{690C0724-6605-44D2-AC05-AA3B9C512333}"/>
          </ac:spMkLst>
        </pc:spChg>
        <pc:spChg chg="add del mod">
          <ac:chgData name="Julie Hickman" userId="2ecceb02-4048-4970-9694-3ce6e818ff18" providerId="ADAL" clId="{AC673B5B-6984-42D6-9FEB-F2E2C97DB47B}" dt="2024-12-02T20:36:54.911" v="3538" actId="408"/>
          <ac:spMkLst>
            <pc:docMk/>
            <pc:sldMk cId="2249036547" sldId="257"/>
            <ac:spMk id="25" creationId="{D5203E9D-F85E-4B1E-96DF-4A5E46853CB3}"/>
          </ac:spMkLst>
        </pc:spChg>
        <pc:spChg chg="del">
          <ac:chgData name="Julie Hickman" userId="2ecceb02-4048-4970-9694-3ce6e818ff18" providerId="ADAL" clId="{AC673B5B-6984-42D6-9FEB-F2E2C97DB47B}" dt="2024-11-26T13:46:07.837" v="1416" actId="478"/>
          <ac:spMkLst>
            <pc:docMk/>
            <pc:sldMk cId="2249036547" sldId="257"/>
            <ac:spMk id="26" creationId="{9E9A4532-AC4F-46B9-A832-2F78186DDD93}"/>
          </ac:spMkLst>
        </pc:spChg>
        <pc:spChg chg="add del mod">
          <ac:chgData name="Julie Hickman" userId="2ecceb02-4048-4970-9694-3ce6e818ff18" providerId="ADAL" clId="{AC673B5B-6984-42D6-9FEB-F2E2C97DB47B}" dt="2024-12-02T20:52:20.120" v="3796" actId="20577"/>
          <ac:spMkLst>
            <pc:docMk/>
            <pc:sldMk cId="2249036547" sldId="257"/>
            <ac:spMk id="27" creationId="{53909F41-3630-4DDF-8E57-CDE3D6434C38}"/>
          </ac:spMkLst>
        </pc:spChg>
        <pc:spChg chg="add del mod">
          <ac:chgData name="Julie Hickman" userId="2ecceb02-4048-4970-9694-3ce6e818ff18" providerId="ADAL" clId="{AC673B5B-6984-42D6-9FEB-F2E2C97DB47B}" dt="2024-12-02T20:36:54.911" v="3538" actId="408"/>
          <ac:spMkLst>
            <pc:docMk/>
            <pc:sldMk cId="2249036547" sldId="257"/>
            <ac:spMk id="28" creationId="{A9ECB80A-6B7A-42F4-899A-0C4F968E6351}"/>
          </ac:spMkLst>
        </pc:spChg>
        <pc:spChg chg="add del">
          <ac:chgData name="Julie Hickman" userId="2ecceb02-4048-4970-9694-3ce6e818ff18" providerId="ADAL" clId="{AC673B5B-6984-42D6-9FEB-F2E2C97DB47B}" dt="2024-11-26T13:48:52.790" v="1431" actId="478"/>
          <ac:spMkLst>
            <pc:docMk/>
            <pc:sldMk cId="2249036547" sldId="257"/>
            <ac:spMk id="29" creationId="{23B51A0C-3974-4AD6-BF03-EA4324AE0872}"/>
          </ac:spMkLst>
        </pc:spChg>
        <pc:spChg chg="add del mod">
          <ac:chgData name="Julie Hickman" userId="2ecceb02-4048-4970-9694-3ce6e818ff18" providerId="ADAL" clId="{AC673B5B-6984-42D6-9FEB-F2E2C97DB47B}" dt="2024-12-02T20:38:01.501" v="3555" actId="1076"/>
          <ac:spMkLst>
            <pc:docMk/>
            <pc:sldMk cId="2249036547" sldId="257"/>
            <ac:spMk id="30" creationId="{4F619994-1D32-4D71-AD78-87C52A628F4A}"/>
          </ac:spMkLst>
        </pc:spChg>
        <pc:spChg chg="del">
          <ac:chgData name="Julie Hickman" userId="2ecceb02-4048-4970-9694-3ce6e818ff18" providerId="ADAL" clId="{AC673B5B-6984-42D6-9FEB-F2E2C97DB47B}" dt="2024-11-26T13:46:06.353" v="1415" actId="478"/>
          <ac:spMkLst>
            <pc:docMk/>
            <pc:sldMk cId="2249036547" sldId="257"/>
            <ac:spMk id="32" creationId="{8B4316CE-96CF-49FB-B5DF-B5F477AAADB3}"/>
          </ac:spMkLst>
        </pc:spChg>
        <pc:spChg chg="mod">
          <ac:chgData name="Julie Hickman" userId="2ecceb02-4048-4970-9694-3ce6e818ff18" providerId="ADAL" clId="{AC673B5B-6984-42D6-9FEB-F2E2C97DB47B}" dt="2024-12-02T20:36:54.911" v="3538" actId="408"/>
          <ac:spMkLst>
            <pc:docMk/>
            <pc:sldMk cId="2249036547" sldId="257"/>
            <ac:spMk id="33" creationId="{47B255B2-EC2E-4224-817C-3EB87F8244C5}"/>
          </ac:spMkLst>
        </pc:spChg>
        <pc:spChg chg="mod">
          <ac:chgData name="Julie Hickman" userId="2ecceb02-4048-4970-9694-3ce6e818ff18" providerId="ADAL" clId="{AC673B5B-6984-42D6-9FEB-F2E2C97DB47B}" dt="2024-12-02T20:37:36.233" v="3553" actId="13926"/>
          <ac:spMkLst>
            <pc:docMk/>
            <pc:sldMk cId="2249036547" sldId="257"/>
            <ac:spMk id="34" creationId="{7D16E802-748B-46CA-A501-1AC869893DA3}"/>
          </ac:spMkLst>
        </pc:spChg>
        <pc:spChg chg="del">
          <ac:chgData name="Julie Hickman" userId="2ecceb02-4048-4970-9694-3ce6e818ff18" providerId="ADAL" clId="{AC673B5B-6984-42D6-9FEB-F2E2C97DB47B}" dt="2024-11-26T13:46:22.403" v="1418" actId="478"/>
          <ac:spMkLst>
            <pc:docMk/>
            <pc:sldMk cId="2249036547" sldId="257"/>
            <ac:spMk id="35" creationId="{A8D65965-7F11-40DD-953F-274B9F10E258}"/>
          </ac:spMkLst>
        </pc:spChg>
        <pc:spChg chg="mod">
          <ac:chgData name="Julie Hickman" userId="2ecceb02-4048-4970-9694-3ce6e818ff18" providerId="ADAL" clId="{AC673B5B-6984-42D6-9FEB-F2E2C97DB47B}" dt="2024-12-02T20:37:55.341" v="3554" actId="14100"/>
          <ac:spMkLst>
            <pc:docMk/>
            <pc:sldMk cId="2249036547" sldId="257"/>
            <ac:spMk id="36" creationId="{A6E9B8F2-9BEF-4EF3-B287-F1A047E15A80}"/>
          </ac:spMkLst>
        </pc:spChg>
        <pc:spChg chg="del">
          <ac:chgData name="Julie Hickman" userId="2ecceb02-4048-4970-9694-3ce6e818ff18" providerId="ADAL" clId="{AC673B5B-6984-42D6-9FEB-F2E2C97DB47B}" dt="2024-11-26T13:46:22.403" v="1418" actId="478"/>
          <ac:spMkLst>
            <pc:docMk/>
            <pc:sldMk cId="2249036547" sldId="257"/>
            <ac:spMk id="37" creationId="{5230ABA4-52C7-4C44-AE40-C8CEC19633E6}"/>
          </ac:spMkLst>
        </pc:spChg>
        <pc:spChg chg="del mod">
          <ac:chgData name="Julie Hickman" userId="2ecceb02-4048-4970-9694-3ce6e818ff18" providerId="ADAL" clId="{AC673B5B-6984-42D6-9FEB-F2E2C97DB47B}" dt="2024-11-26T13:48:18.575" v="1429" actId="478"/>
          <ac:spMkLst>
            <pc:docMk/>
            <pc:sldMk cId="2249036547" sldId="257"/>
            <ac:spMk id="40" creationId="{A63D85CD-8680-4C87-A809-A3ECF860C16F}"/>
          </ac:spMkLst>
        </pc:spChg>
        <pc:spChg chg="del">
          <ac:chgData name="Julie Hickman" userId="2ecceb02-4048-4970-9694-3ce6e818ff18" providerId="ADAL" clId="{AC673B5B-6984-42D6-9FEB-F2E2C97DB47B}" dt="2024-11-26T13:46:22.403" v="1418" actId="478"/>
          <ac:spMkLst>
            <pc:docMk/>
            <pc:sldMk cId="2249036547" sldId="257"/>
            <ac:spMk id="42" creationId="{BAF6A083-D846-4357-9126-56A9DDE6A6B9}"/>
          </ac:spMkLst>
        </pc:spChg>
        <pc:spChg chg="add del">
          <ac:chgData name="Julie Hickman" userId="2ecceb02-4048-4970-9694-3ce6e818ff18" providerId="ADAL" clId="{AC673B5B-6984-42D6-9FEB-F2E2C97DB47B}" dt="2024-11-26T13:53:38.367" v="1637"/>
          <ac:spMkLst>
            <pc:docMk/>
            <pc:sldMk cId="2249036547" sldId="257"/>
            <ac:spMk id="46" creationId="{1F17C1C2-7A22-4DAF-87FC-45395685B8C8}"/>
          </ac:spMkLst>
        </pc:spChg>
        <pc:spChg chg="add mod">
          <ac:chgData name="Julie Hickman" userId="2ecceb02-4048-4970-9694-3ce6e818ff18" providerId="ADAL" clId="{AC673B5B-6984-42D6-9FEB-F2E2C97DB47B}" dt="2024-12-02T20:36:54.911" v="3538" actId="408"/>
          <ac:spMkLst>
            <pc:docMk/>
            <pc:sldMk cId="2249036547" sldId="257"/>
            <ac:spMk id="49" creationId="{6E4B713C-92E4-4A6B-93E3-3AE5C1ED9562}"/>
          </ac:spMkLst>
        </pc:spChg>
        <pc:spChg chg="add mod">
          <ac:chgData name="Julie Hickman" userId="2ecceb02-4048-4970-9694-3ce6e818ff18" providerId="ADAL" clId="{AC673B5B-6984-42D6-9FEB-F2E2C97DB47B}" dt="2024-12-02T20:36:14.848" v="3527" actId="571"/>
          <ac:spMkLst>
            <pc:docMk/>
            <pc:sldMk cId="2249036547" sldId="257"/>
            <ac:spMk id="51" creationId="{282BBD71-2870-4747-BB58-F1F25B11D36D}"/>
          </ac:spMkLst>
        </pc:spChg>
        <pc:spChg chg="add mod">
          <ac:chgData name="Julie Hickman" userId="2ecceb02-4048-4970-9694-3ce6e818ff18" providerId="ADAL" clId="{AC673B5B-6984-42D6-9FEB-F2E2C97DB47B}" dt="2024-12-02T20:36:14.848" v="3527" actId="571"/>
          <ac:spMkLst>
            <pc:docMk/>
            <pc:sldMk cId="2249036547" sldId="257"/>
            <ac:spMk id="52" creationId="{738E765B-EBA4-4B22-AABE-904B6EF9D9DC}"/>
          </ac:spMkLst>
        </pc:spChg>
        <pc:spChg chg="add del">
          <ac:chgData name="Julie Hickman" userId="2ecceb02-4048-4970-9694-3ce6e818ff18" providerId="ADAL" clId="{AC673B5B-6984-42D6-9FEB-F2E2C97DB47B}" dt="2024-12-02T20:36:29.729" v="3532"/>
          <ac:spMkLst>
            <pc:docMk/>
            <pc:sldMk cId="2249036547" sldId="257"/>
            <ac:spMk id="58" creationId="{7B3D0463-2A4B-4B69-AA55-D0EB223CCB09}"/>
          </ac:spMkLst>
        </pc:spChg>
        <pc:spChg chg="add del mod">
          <ac:chgData name="Julie Hickman" userId="2ecceb02-4048-4970-9694-3ce6e818ff18" providerId="ADAL" clId="{AC673B5B-6984-42D6-9FEB-F2E2C97DB47B}" dt="2024-12-02T11:00:32.844" v="3087" actId="478"/>
          <ac:spMkLst>
            <pc:docMk/>
            <pc:sldMk cId="2249036547" sldId="257"/>
            <ac:spMk id="69" creationId="{4EA64D7C-4603-4495-BBCF-CDE89E8498E0}"/>
          </ac:spMkLst>
        </pc:spChg>
        <pc:cxnChg chg="add mod">
          <ac:chgData name="Julie Hickman" userId="2ecceb02-4048-4970-9694-3ce6e818ff18" providerId="ADAL" clId="{AC673B5B-6984-42D6-9FEB-F2E2C97DB47B}" dt="2024-12-02T20:36:54.911" v="3538" actId="408"/>
          <ac:cxnSpMkLst>
            <pc:docMk/>
            <pc:sldMk cId="2249036547" sldId="257"/>
            <ac:cxnSpMk id="38" creationId="{CCF42122-4572-4223-9C9D-91D2E15A24A0}"/>
          </ac:cxnSpMkLst>
        </pc:cxnChg>
        <pc:cxnChg chg="mod">
          <ac:chgData name="Julie Hickman" userId="2ecceb02-4048-4970-9694-3ce6e818ff18" providerId="ADAL" clId="{AC673B5B-6984-42D6-9FEB-F2E2C97DB47B}" dt="2024-12-02T20:36:54.911" v="3538" actId="408"/>
          <ac:cxnSpMkLst>
            <pc:docMk/>
            <pc:sldMk cId="2249036547" sldId="257"/>
            <ac:cxnSpMk id="39" creationId="{3F1B9A51-0EB8-4659-BA44-FF318C0A701C}"/>
          </ac:cxnSpMkLst>
        </pc:cxnChg>
        <pc:cxnChg chg="mod">
          <ac:chgData name="Julie Hickman" userId="2ecceb02-4048-4970-9694-3ce6e818ff18" providerId="ADAL" clId="{AC673B5B-6984-42D6-9FEB-F2E2C97DB47B}" dt="2024-12-02T20:36:54.911" v="3538" actId="408"/>
          <ac:cxnSpMkLst>
            <pc:docMk/>
            <pc:sldMk cId="2249036547" sldId="257"/>
            <ac:cxnSpMk id="41" creationId="{87434D6D-0AA3-41CB-99B8-48002113725B}"/>
          </ac:cxnSpMkLst>
        </pc:cxnChg>
        <pc:cxnChg chg="del mod">
          <ac:chgData name="Julie Hickman" userId="2ecceb02-4048-4970-9694-3ce6e818ff18" providerId="ADAL" clId="{AC673B5B-6984-42D6-9FEB-F2E2C97DB47B}" dt="2024-11-26T13:46:22.403" v="1418" actId="478"/>
          <ac:cxnSpMkLst>
            <pc:docMk/>
            <pc:sldMk cId="2249036547" sldId="257"/>
            <ac:cxnSpMk id="44" creationId="{EF5AC52D-78B5-4B37-B120-261850444563}"/>
          </ac:cxnSpMkLst>
        </pc:cxnChg>
        <pc:cxnChg chg="add mod">
          <ac:chgData name="Julie Hickman" userId="2ecceb02-4048-4970-9694-3ce6e818ff18" providerId="ADAL" clId="{AC673B5B-6984-42D6-9FEB-F2E2C97DB47B}" dt="2024-12-02T20:36:54.911" v="3538" actId="408"/>
          <ac:cxnSpMkLst>
            <pc:docMk/>
            <pc:sldMk cId="2249036547" sldId="257"/>
            <ac:cxnSpMk id="48" creationId="{F35D4A04-FBE0-41AC-A76E-4F03617A38E9}"/>
          </ac:cxnSpMkLst>
        </pc:cxnChg>
        <pc:cxnChg chg="del mod">
          <ac:chgData name="Julie Hickman" userId="2ecceb02-4048-4970-9694-3ce6e818ff18" providerId="ADAL" clId="{AC673B5B-6984-42D6-9FEB-F2E2C97DB47B}" dt="2024-11-26T13:46:22.403" v="1418" actId="478"/>
          <ac:cxnSpMkLst>
            <pc:docMk/>
            <pc:sldMk cId="2249036547" sldId="257"/>
            <ac:cxnSpMk id="50" creationId="{1209D97F-9F86-48C0-B8B4-1551885C8198}"/>
          </ac:cxnSpMkLst>
        </pc:cxnChg>
        <pc:cxnChg chg="del mod">
          <ac:chgData name="Julie Hickman" userId="2ecceb02-4048-4970-9694-3ce6e818ff18" providerId="ADAL" clId="{AC673B5B-6984-42D6-9FEB-F2E2C97DB47B}" dt="2024-11-26T13:46:22.403" v="1418" actId="478"/>
          <ac:cxnSpMkLst>
            <pc:docMk/>
            <pc:sldMk cId="2249036547" sldId="257"/>
            <ac:cxnSpMk id="51" creationId="{AA4756AC-359A-40D2-85B6-B3A956225DE3}"/>
          </ac:cxnSpMkLst>
        </pc:cxnChg>
        <pc:cxnChg chg="del mod">
          <ac:chgData name="Julie Hickman" userId="2ecceb02-4048-4970-9694-3ce6e818ff18" providerId="ADAL" clId="{AC673B5B-6984-42D6-9FEB-F2E2C97DB47B}" dt="2024-11-26T13:46:22.403" v="1418" actId="478"/>
          <ac:cxnSpMkLst>
            <pc:docMk/>
            <pc:sldMk cId="2249036547" sldId="257"/>
            <ac:cxnSpMk id="53" creationId="{4365E9E4-6547-4D69-BD8A-3D3AA3442E15}"/>
          </ac:cxnSpMkLst>
        </pc:cxnChg>
        <pc:cxnChg chg="add mod">
          <ac:chgData name="Julie Hickman" userId="2ecceb02-4048-4970-9694-3ce6e818ff18" providerId="ADAL" clId="{AC673B5B-6984-42D6-9FEB-F2E2C97DB47B}" dt="2024-12-02T20:37:02.558" v="3541" actId="14100"/>
          <ac:cxnSpMkLst>
            <pc:docMk/>
            <pc:sldMk cId="2249036547" sldId="257"/>
            <ac:cxnSpMk id="59" creationId="{B4D63B7D-AF61-42F1-91FD-54CDD2A83E35}"/>
          </ac:cxnSpMkLst>
        </pc:cxnChg>
        <pc:cxnChg chg="add del mod">
          <ac:chgData name="Julie Hickman" userId="2ecceb02-4048-4970-9694-3ce6e818ff18" providerId="ADAL" clId="{AC673B5B-6984-42D6-9FEB-F2E2C97DB47B}" dt="2024-12-02T20:36:25.123" v="3530" actId="478"/>
          <ac:cxnSpMkLst>
            <pc:docMk/>
            <pc:sldMk cId="2249036547" sldId="257"/>
            <ac:cxnSpMk id="64" creationId="{CE3BE2FF-CFE8-45B9-AAC6-B2CF7C9483BD}"/>
          </ac:cxnSpMkLst>
        </pc:cxnChg>
      </pc:sldChg>
      <pc:sldChg chg="addSp delSp modSp add">
        <pc:chgData name="Julie Hickman" userId="2ecceb02-4048-4970-9694-3ce6e818ff18" providerId="ADAL" clId="{AC673B5B-6984-42D6-9FEB-F2E2C97DB47B}" dt="2024-12-02T20:34:28.880" v="3513" actId="1076"/>
        <pc:sldMkLst>
          <pc:docMk/>
          <pc:sldMk cId="732010342" sldId="265"/>
        </pc:sldMkLst>
        <pc:spChg chg="mod">
          <ac:chgData name="Julie Hickman" userId="2ecceb02-4048-4970-9694-3ce6e818ff18" providerId="ADAL" clId="{AC673B5B-6984-42D6-9FEB-F2E2C97DB47B}" dt="2024-11-20T10:56:38.986" v="1011" actId="14100"/>
          <ac:spMkLst>
            <pc:docMk/>
            <pc:sldMk cId="732010342" sldId="265"/>
            <ac:spMk id="4" creationId="{EB77B61C-0092-4619-BCBC-D66F97A610C3}"/>
          </ac:spMkLst>
        </pc:spChg>
        <pc:spChg chg="del mod">
          <ac:chgData name="Julie Hickman" userId="2ecceb02-4048-4970-9694-3ce6e818ff18" providerId="ADAL" clId="{AC673B5B-6984-42D6-9FEB-F2E2C97DB47B}" dt="2024-11-20T10:56:21.117" v="1004" actId="478"/>
          <ac:spMkLst>
            <pc:docMk/>
            <pc:sldMk cId="732010342" sldId="265"/>
            <ac:spMk id="5" creationId="{2228A595-3063-4DAF-945D-11314F7F4D4F}"/>
          </ac:spMkLst>
        </pc:spChg>
        <pc:spChg chg="del">
          <ac:chgData name="Julie Hickman" userId="2ecceb02-4048-4970-9694-3ce6e818ff18" providerId="ADAL" clId="{AC673B5B-6984-42D6-9FEB-F2E2C97DB47B}" dt="2024-11-20T10:56:26.240" v="1005" actId="478"/>
          <ac:spMkLst>
            <pc:docMk/>
            <pc:sldMk cId="732010342" sldId="265"/>
            <ac:spMk id="6" creationId="{C51B667E-4652-4CA1-BCE8-5B6B8ABE86AB}"/>
          </ac:spMkLst>
        </pc:spChg>
        <pc:spChg chg="del">
          <ac:chgData name="Julie Hickman" userId="2ecceb02-4048-4970-9694-3ce6e818ff18" providerId="ADAL" clId="{AC673B5B-6984-42D6-9FEB-F2E2C97DB47B}" dt="2024-11-20T10:56:26.240" v="1005" actId="478"/>
          <ac:spMkLst>
            <pc:docMk/>
            <pc:sldMk cId="732010342" sldId="265"/>
            <ac:spMk id="7" creationId="{34BF13EC-70A0-4071-AEB7-441651757D13}"/>
          </ac:spMkLst>
        </pc:spChg>
        <pc:spChg chg="del">
          <ac:chgData name="Julie Hickman" userId="2ecceb02-4048-4970-9694-3ce6e818ff18" providerId="ADAL" clId="{AC673B5B-6984-42D6-9FEB-F2E2C97DB47B}" dt="2024-11-20T10:56:26.240" v="1005" actId="478"/>
          <ac:spMkLst>
            <pc:docMk/>
            <pc:sldMk cId="732010342" sldId="265"/>
            <ac:spMk id="9" creationId="{E115B5AA-4A38-43E1-9711-1BC15AD5C4B6}"/>
          </ac:spMkLst>
        </pc:spChg>
        <pc:spChg chg="del">
          <ac:chgData name="Julie Hickman" userId="2ecceb02-4048-4970-9694-3ce6e818ff18" providerId="ADAL" clId="{AC673B5B-6984-42D6-9FEB-F2E2C97DB47B}" dt="2024-11-20T10:56:15.103" v="1002" actId="478"/>
          <ac:spMkLst>
            <pc:docMk/>
            <pc:sldMk cId="732010342" sldId="265"/>
            <ac:spMk id="10" creationId="{F43C7709-DA59-4B4B-9594-7976497D1CA7}"/>
          </ac:spMkLst>
        </pc:spChg>
        <pc:spChg chg="mod">
          <ac:chgData name="Julie Hickman" userId="2ecceb02-4048-4970-9694-3ce6e818ff18" providerId="ADAL" clId="{AC673B5B-6984-42D6-9FEB-F2E2C97DB47B}" dt="2024-11-20T11:25:38.792" v="1262" actId="14100"/>
          <ac:spMkLst>
            <pc:docMk/>
            <pc:sldMk cId="732010342" sldId="265"/>
            <ac:spMk id="13" creationId="{895DCFC4-F321-46E7-BD81-20EE3989BD01}"/>
          </ac:spMkLst>
        </pc:spChg>
        <pc:spChg chg="mod">
          <ac:chgData name="Julie Hickman" userId="2ecceb02-4048-4970-9694-3ce6e818ff18" providerId="ADAL" clId="{AC673B5B-6984-42D6-9FEB-F2E2C97DB47B}" dt="2024-11-20T11:25:38.792" v="1262" actId="14100"/>
          <ac:spMkLst>
            <pc:docMk/>
            <pc:sldMk cId="732010342" sldId="265"/>
            <ac:spMk id="14" creationId="{B74244BF-A2ED-4BD0-973A-E11E90A8D0DA}"/>
          </ac:spMkLst>
        </pc:spChg>
        <pc:spChg chg="del mod">
          <ac:chgData name="Julie Hickman" userId="2ecceb02-4048-4970-9694-3ce6e818ff18" providerId="ADAL" clId="{AC673B5B-6984-42D6-9FEB-F2E2C97DB47B}" dt="2024-11-20T11:20:53.300" v="1226" actId="478"/>
          <ac:spMkLst>
            <pc:docMk/>
            <pc:sldMk cId="732010342" sldId="265"/>
            <ac:spMk id="16" creationId="{E6861B40-D248-4F2A-9C2F-7623621F143B}"/>
          </ac:spMkLst>
        </pc:spChg>
        <pc:spChg chg="mod">
          <ac:chgData name="Julie Hickman" userId="2ecceb02-4048-4970-9694-3ce6e818ff18" providerId="ADAL" clId="{AC673B5B-6984-42D6-9FEB-F2E2C97DB47B}" dt="2024-11-26T13:42:19.388" v="1360" actId="6549"/>
          <ac:spMkLst>
            <pc:docMk/>
            <pc:sldMk cId="732010342" sldId="265"/>
            <ac:spMk id="19" creationId="{4F5A2B9D-DDA1-4A35-98E6-59B6195FBA50}"/>
          </ac:spMkLst>
        </pc:spChg>
        <pc:spChg chg="add mod">
          <ac:chgData name="Julie Hickman" userId="2ecceb02-4048-4970-9694-3ce6e818ff18" providerId="ADAL" clId="{AC673B5B-6984-42D6-9FEB-F2E2C97DB47B}" dt="2024-12-02T20:34:28.880" v="3513" actId="1076"/>
          <ac:spMkLst>
            <pc:docMk/>
            <pc:sldMk cId="732010342" sldId="265"/>
            <ac:spMk id="20" creationId="{A058FADC-78C9-4B86-8625-98F1D54BB83A}"/>
          </ac:spMkLst>
        </pc:spChg>
        <pc:spChg chg="add del mod">
          <ac:chgData name="Julie Hickman" userId="2ecceb02-4048-4970-9694-3ce6e818ff18" providerId="ADAL" clId="{AC673B5B-6984-42D6-9FEB-F2E2C97DB47B}" dt="2024-11-20T10:58:44.763" v="1127" actId="478"/>
          <ac:spMkLst>
            <pc:docMk/>
            <pc:sldMk cId="732010342" sldId="265"/>
            <ac:spMk id="25" creationId="{C9EEDA94-527F-43AF-A334-271D8F3B5D0E}"/>
          </ac:spMkLst>
        </pc:spChg>
        <pc:spChg chg="del">
          <ac:chgData name="Julie Hickman" userId="2ecceb02-4048-4970-9694-3ce6e818ff18" providerId="ADAL" clId="{AC673B5B-6984-42D6-9FEB-F2E2C97DB47B}" dt="2024-11-20T10:56:33.950" v="1010" actId="478"/>
          <ac:spMkLst>
            <pc:docMk/>
            <pc:sldMk cId="732010342" sldId="265"/>
            <ac:spMk id="37" creationId="{768BB6C6-9F8A-4E8A-8EBF-D56A47ED1E68}"/>
          </ac:spMkLst>
        </pc:spChg>
        <pc:spChg chg="add del mod">
          <ac:chgData name="Julie Hickman" userId="2ecceb02-4048-4970-9694-3ce6e818ff18" providerId="ADAL" clId="{AC673B5B-6984-42D6-9FEB-F2E2C97DB47B}" dt="2024-11-20T11:19:12.087" v="1209" actId="478"/>
          <ac:spMkLst>
            <pc:docMk/>
            <pc:sldMk cId="732010342" sldId="265"/>
            <ac:spMk id="41" creationId="{F6AA5899-0E91-44C6-840F-42DCBBB53F8F}"/>
          </ac:spMkLst>
        </pc:spChg>
        <pc:spChg chg="add mod">
          <ac:chgData name="Julie Hickman" userId="2ecceb02-4048-4970-9694-3ce6e818ff18" providerId="ADAL" clId="{AC673B5B-6984-42D6-9FEB-F2E2C97DB47B}" dt="2024-12-02T10:55:24.375" v="3047" actId="115"/>
          <ac:spMkLst>
            <pc:docMk/>
            <pc:sldMk cId="732010342" sldId="265"/>
            <ac:spMk id="42" creationId="{D6F9AE2B-B64C-4CE0-8205-890C0CE0E560}"/>
          </ac:spMkLst>
        </pc:spChg>
        <pc:spChg chg="del">
          <ac:chgData name="Julie Hickman" userId="2ecceb02-4048-4970-9694-3ce6e818ff18" providerId="ADAL" clId="{AC673B5B-6984-42D6-9FEB-F2E2C97DB47B}" dt="2024-11-20T10:56:13.520" v="1001" actId="478"/>
          <ac:spMkLst>
            <pc:docMk/>
            <pc:sldMk cId="732010342" sldId="265"/>
            <ac:spMk id="43" creationId="{3C7A4364-4B04-4E6E-A167-AD99DC6B1D5E}"/>
          </ac:spMkLst>
        </pc:spChg>
        <pc:spChg chg="mod">
          <ac:chgData name="Julie Hickman" userId="2ecceb02-4048-4970-9694-3ce6e818ff18" providerId="ADAL" clId="{AC673B5B-6984-42D6-9FEB-F2E2C97DB47B}" dt="2024-11-26T14:12:04.059" v="1910" actId="113"/>
          <ac:spMkLst>
            <pc:docMk/>
            <pc:sldMk cId="732010342" sldId="265"/>
            <ac:spMk id="44" creationId="{61EC0FCE-534E-4D4F-8988-7FEDF5CB2433}"/>
          </ac:spMkLst>
        </pc:spChg>
        <pc:spChg chg="del mod">
          <ac:chgData name="Julie Hickman" userId="2ecceb02-4048-4970-9694-3ce6e818ff18" providerId="ADAL" clId="{AC673B5B-6984-42D6-9FEB-F2E2C97DB47B}" dt="2024-11-20T11:19:53.479" v="1214" actId="478"/>
          <ac:spMkLst>
            <pc:docMk/>
            <pc:sldMk cId="732010342" sldId="265"/>
            <ac:spMk id="45" creationId="{17C7451C-E952-4B6F-A18B-ACEAD5350E60}"/>
          </ac:spMkLst>
        </pc:spChg>
        <pc:spChg chg="add mod">
          <ac:chgData name="Julie Hickman" userId="2ecceb02-4048-4970-9694-3ce6e818ff18" providerId="ADAL" clId="{AC673B5B-6984-42D6-9FEB-F2E2C97DB47B}" dt="2024-12-02T13:45:17.482" v="3478" actId="14100"/>
          <ac:spMkLst>
            <pc:docMk/>
            <pc:sldMk cId="732010342" sldId="265"/>
            <ac:spMk id="46" creationId="{E5E31A82-0016-4FD0-900F-4740C00C70AC}"/>
          </ac:spMkLst>
        </pc:spChg>
        <pc:spChg chg="mod">
          <ac:chgData name="Julie Hickman" userId="2ecceb02-4048-4970-9694-3ce6e818ff18" providerId="ADAL" clId="{AC673B5B-6984-42D6-9FEB-F2E2C97DB47B}" dt="2024-12-02T13:44:56.232" v="3474" actId="14100"/>
          <ac:spMkLst>
            <pc:docMk/>
            <pc:sldMk cId="732010342" sldId="265"/>
            <ac:spMk id="47" creationId="{29BDECC4-137D-4722-BA29-7139529D8F39}"/>
          </ac:spMkLst>
        </pc:spChg>
        <pc:spChg chg="add mod">
          <ac:chgData name="Julie Hickman" userId="2ecceb02-4048-4970-9694-3ce6e818ff18" providerId="ADAL" clId="{AC673B5B-6984-42D6-9FEB-F2E2C97DB47B}" dt="2024-12-02T20:34:09.047" v="3509" actId="14100"/>
          <ac:spMkLst>
            <pc:docMk/>
            <pc:sldMk cId="732010342" sldId="265"/>
            <ac:spMk id="48" creationId="{D9B2D8C5-B049-4ABB-8F3A-F3974367A34B}"/>
          </ac:spMkLst>
        </pc:spChg>
        <pc:spChg chg="add mod">
          <ac:chgData name="Julie Hickman" userId="2ecceb02-4048-4970-9694-3ce6e818ff18" providerId="ADAL" clId="{AC673B5B-6984-42D6-9FEB-F2E2C97DB47B}" dt="2024-11-26T20:38:47.074" v="2749" actId="114"/>
          <ac:spMkLst>
            <pc:docMk/>
            <pc:sldMk cId="732010342" sldId="265"/>
            <ac:spMk id="49" creationId="{7CF19E6E-F1AF-4D85-8BDE-91F6201C85F3}"/>
          </ac:spMkLst>
        </pc:spChg>
        <pc:picChg chg="add del mod">
          <ac:chgData name="Julie Hickman" userId="2ecceb02-4048-4970-9694-3ce6e818ff18" providerId="ADAL" clId="{AC673B5B-6984-42D6-9FEB-F2E2C97DB47B}" dt="2024-12-02T10:55:09.494" v="3040" actId="478"/>
          <ac:picMkLst>
            <pc:docMk/>
            <pc:sldMk cId="732010342" sldId="265"/>
            <ac:picMk id="2" creationId="{2B346DED-3B0E-4869-8A51-B1BAFDDE1CF7}"/>
          </ac:picMkLst>
        </pc:picChg>
        <pc:cxnChg chg="add mod">
          <ac:chgData name="Julie Hickman" userId="2ecceb02-4048-4970-9694-3ce6e818ff18" providerId="ADAL" clId="{AC673B5B-6984-42D6-9FEB-F2E2C97DB47B}" dt="2024-11-26T13:42:33.011" v="1366" actId="14100"/>
          <ac:cxnSpMkLst>
            <pc:docMk/>
            <pc:sldMk cId="732010342" sldId="265"/>
            <ac:cxnSpMk id="15" creationId="{B686901E-72F5-4CAF-9723-606280EDDBBF}"/>
          </ac:cxnSpMkLst>
        </pc:cxnChg>
        <pc:cxnChg chg="add mod">
          <ac:chgData name="Julie Hickman" userId="2ecceb02-4048-4970-9694-3ce6e818ff18" providerId="ADAL" clId="{AC673B5B-6984-42D6-9FEB-F2E2C97DB47B}" dt="2024-12-02T13:45:17.482" v="3478" actId="14100"/>
          <ac:cxnSpMkLst>
            <pc:docMk/>
            <pc:sldMk cId="732010342" sldId="265"/>
            <ac:cxnSpMk id="18" creationId="{F94A4B10-0A1D-4AFF-8074-5F9344A1D074}"/>
          </ac:cxnSpMkLst>
        </pc:cxnChg>
        <pc:cxnChg chg="add mod">
          <ac:chgData name="Julie Hickman" userId="2ecceb02-4048-4970-9694-3ce6e818ff18" providerId="ADAL" clId="{AC673B5B-6984-42D6-9FEB-F2E2C97DB47B}" dt="2024-12-02T20:34:09.047" v="3509" actId="14100"/>
          <ac:cxnSpMkLst>
            <pc:docMk/>
            <pc:sldMk cId="732010342" sldId="265"/>
            <ac:cxnSpMk id="21" creationId="{28341134-3859-4DC8-961E-94BF5EA64451}"/>
          </ac:cxnSpMkLst>
        </pc:cxnChg>
        <pc:cxnChg chg="add mod">
          <ac:chgData name="Julie Hickman" userId="2ecceb02-4048-4970-9694-3ce6e818ff18" providerId="ADAL" clId="{AC673B5B-6984-42D6-9FEB-F2E2C97DB47B}" dt="2024-12-02T20:34:09.047" v="3509" actId="14100"/>
          <ac:cxnSpMkLst>
            <pc:docMk/>
            <pc:sldMk cId="732010342" sldId="265"/>
            <ac:cxnSpMk id="24" creationId="{0E34DB11-DF8B-4DA4-909F-5E933A486843}"/>
          </ac:cxnSpMkLst>
        </pc:cxnChg>
        <pc:cxnChg chg="add mod">
          <ac:chgData name="Julie Hickman" userId="2ecceb02-4048-4970-9694-3ce6e818ff18" providerId="ADAL" clId="{AC673B5B-6984-42D6-9FEB-F2E2C97DB47B}" dt="2024-11-26T13:43:02.807" v="1379" actId="14100"/>
          <ac:cxnSpMkLst>
            <pc:docMk/>
            <pc:sldMk cId="732010342" sldId="265"/>
            <ac:cxnSpMk id="28" creationId="{B45D77E3-5807-4CA0-91DC-8D180EB90F9E}"/>
          </ac:cxnSpMkLst>
        </pc:cxnChg>
        <pc:cxnChg chg="del">
          <ac:chgData name="Julie Hickman" userId="2ecceb02-4048-4970-9694-3ce6e818ff18" providerId="ADAL" clId="{AC673B5B-6984-42D6-9FEB-F2E2C97DB47B}" dt="2024-11-20T10:56:26.240" v="1005" actId="478"/>
          <ac:cxnSpMkLst>
            <pc:docMk/>
            <pc:sldMk cId="732010342" sldId="265"/>
            <ac:cxnSpMk id="34" creationId="{735F2F84-7C8A-49DF-A4E5-DDE7718FE7C1}"/>
          </ac:cxnSpMkLst>
        </pc:cxnChg>
        <pc:cxnChg chg="del mod">
          <ac:chgData name="Julie Hickman" userId="2ecceb02-4048-4970-9694-3ce6e818ff18" providerId="ADAL" clId="{AC673B5B-6984-42D6-9FEB-F2E2C97DB47B}" dt="2024-11-20T11:21:37.326" v="1233" actId="478"/>
          <ac:cxnSpMkLst>
            <pc:docMk/>
            <pc:sldMk cId="732010342" sldId="265"/>
            <ac:cxnSpMk id="51" creationId="{A12CA6E6-F1F5-424A-ABF3-B0157315EE48}"/>
          </ac:cxnSpMkLst>
        </pc:cxnChg>
        <pc:cxnChg chg="del mod">
          <ac:chgData name="Julie Hickman" userId="2ecceb02-4048-4970-9694-3ce6e818ff18" providerId="ADAL" clId="{AC673B5B-6984-42D6-9FEB-F2E2C97DB47B}" dt="2024-11-20T11:16:38.376" v="1155" actId="478"/>
          <ac:cxnSpMkLst>
            <pc:docMk/>
            <pc:sldMk cId="732010342" sldId="265"/>
            <ac:cxnSpMk id="54" creationId="{04AB5EFD-B5C8-4EEE-B6A6-D91271ADC724}"/>
          </ac:cxnSpMkLst>
        </pc:cxnChg>
        <pc:cxnChg chg="del mod">
          <ac:chgData name="Julie Hickman" userId="2ecceb02-4048-4970-9694-3ce6e818ff18" providerId="ADAL" clId="{AC673B5B-6984-42D6-9FEB-F2E2C97DB47B}" dt="2024-11-20T10:56:28.236" v="1007" actId="478"/>
          <ac:cxnSpMkLst>
            <pc:docMk/>
            <pc:sldMk cId="732010342" sldId="265"/>
            <ac:cxnSpMk id="56" creationId="{AA202A91-51A5-4CFC-BCE3-64E7DCEC105D}"/>
          </ac:cxnSpMkLst>
        </pc:cxnChg>
        <pc:cxnChg chg="del mod">
          <ac:chgData name="Julie Hickman" userId="2ecceb02-4048-4970-9694-3ce6e818ff18" providerId="ADAL" clId="{AC673B5B-6984-42D6-9FEB-F2E2C97DB47B}" dt="2024-11-20T11:21:35.549" v="1232" actId="478"/>
          <ac:cxnSpMkLst>
            <pc:docMk/>
            <pc:sldMk cId="732010342" sldId="265"/>
            <ac:cxnSpMk id="60" creationId="{BB29076B-8382-4E2E-AF39-BF8727632300}"/>
          </ac:cxnSpMkLst>
        </pc:cxnChg>
        <pc:cxnChg chg="mod">
          <ac:chgData name="Julie Hickman" userId="2ecceb02-4048-4970-9694-3ce6e818ff18" providerId="ADAL" clId="{AC673B5B-6984-42D6-9FEB-F2E2C97DB47B}" dt="2024-11-26T13:42:26.552" v="1362" actId="14100"/>
          <ac:cxnSpMkLst>
            <pc:docMk/>
            <pc:sldMk cId="732010342" sldId="265"/>
            <ac:cxnSpMk id="63" creationId="{2DDD551B-6ECE-4ABB-9E41-840FAD0EE533}"/>
          </ac:cxnSpMkLst>
        </pc:cxnChg>
        <pc:cxnChg chg="del">
          <ac:chgData name="Julie Hickman" userId="2ecceb02-4048-4970-9694-3ce6e818ff18" providerId="ADAL" clId="{AC673B5B-6984-42D6-9FEB-F2E2C97DB47B}" dt="2024-11-20T10:56:30.111" v="1008" actId="478"/>
          <ac:cxnSpMkLst>
            <pc:docMk/>
            <pc:sldMk cId="732010342" sldId="265"/>
            <ac:cxnSpMk id="68" creationId="{422D03A5-EA70-4797-8AEF-CC902F2CEA6F}"/>
          </ac:cxnSpMkLst>
        </pc:cxnChg>
        <pc:cxnChg chg="del mod">
          <ac:chgData name="Julie Hickman" userId="2ecceb02-4048-4970-9694-3ce6e818ff18" providerId="ADAL" clId="{AC673B5B-6984-42D6-9FEB-F2E2C97DB47B}" dt="2024-11-20T10:56:32.174" v="1009" actId="478"/>
          <ac:cxnSpMkLst>
            <pc:docMk/>
            <pc:sldMk cId="732010342" sldId="265"/>
            <ac:cxnSpMk id="72" creationId="{D0B5303D-A3EE-40D7-B590-4C44E31797B3}"/>
          </ac:cxnSpMkLst>
        </pc:cxnChg>
      </pc:sldChg>
      <pc:sldChg chg="modSp add">
        <pc:chgData name="Julie Hickman" userId="2ecceb02-4048-4970-9694-3ce6e818ff18" providerId="ADAL" clId="{AC673B5B-6984-42D6-9FEB-F2E2C97DB47B}" dt="2024-12-02T20:47:31.121" v="3785" actId="20577"/>
        <pc:sldMkLst>
          <pc:docMk/>
          <pc:sldMk cId="1250930065" sldId="267"/>
        </pc:sldMkLst>
        <pc:spChg chg="mod">
          <ac:chgData name="Julie Hickman" userId="2ecceb02-4048-4970-9694-3ce6e818ff18" providerId="ADAL" clId="{AC673B5B-6984-42D6-9FEB-F2E2C97DB47B}" dt="2024-12-02T20:46:12.013" v="3746" actId="14100"/>
          <ac:spMkLst>
            <pc:docMk/>
            <pc:sldMk cId="1250930065" sldId="267"/>
            <ac:spMk id="2" creationId="{56E28BA0-DAEE-42AF-84EC-FF458C3B2054}"/>
          </ac:spMkLst>
        </pc:spChg>
        <pc:spChg chg="mod">
          <ac:chgData name="Julie Hickman" userId="2ecceb02-4048-4970-9694-3ce6e818ff18" providerId="ADAL" clId="{AC673B5B-6984-42D6-9FEB-F2E2C97DB47B}" dt="2024-12-02T20:47:31.121" v="3785" actId="20577"/>
          <ac:spMkLst>
            <pc:docMk/>
            <pc:sldMk cId="1250930065" sldId="267"/>
            <ac:spMk id="4" creationId="{DBAD5B87-DC0C-4C13-859F-71B833A03F57}"/>
          </ac:spMkLst>
        </pc:spChg>
      </pc:sldChg>
      <pc:sldChg chg="modSp add ord">
        <pc:chgData name="Julie Hickman" userId="2ecceb02-4048-4970-9694-3ce6e818ff18" providerId="ADAL" clId="{AC673B5B-6984-42D6-9FEB-F2E2C97DB47B}" dt="2024-12-02T20:47:27.378" v="3783" actId="20577"/>
        <pc:sldMkLst>
          <pc:docMk/>
          <pc:sldMk cId="227019585" sldId="268"/>
        </pc:sldMkLst>
        <pc:spChg chg="mod">
          <ac:chgData name="Julie Hickman" userId="2ecceb02-4048-4970-9694-3ce6e818ff18" providerId="ADAL" clId="{AC673B5B-6984-42D6-9FEB-F2E2C97DB47B}" dt="2024-11-26T13:43:58.019" v="1385"/>
          <ac:spMkLst>
            <pc:docMk/>
            <pc:sldMk cId="227019585" sldId="268"/>
            <ac:spMk id="2" creationId="{56E28BA0-DAEE-42AF-84EC-FF458C3B2054}"/>
          </ac:spMkLst>
        </pc:spChg>
        <pc:spChg chg="mod">
          <ac:chgData name="Julie Hickman" userId="2ecceb02-4048-4970-9694-3ce6e818ff18" providerId="ADAL" clId="{AC673B5B-6984-42D6-9FEB-F2E2C97DB47B}" dt="2024-12-02T20:47:27.378" v="3783" actId="20577"/>
          <ac:spMkLst>
            <pc:docMk/>
            <pc:sldMk cId="227019585" sldId="268"/>
            <ac:spMk id="4" creationId="{DBAD5B87-DC0C-4C13-859F-71B833A03F57}"/>
          </ac:spMkLst>
        </pc:spChg>
      </pc:sldChg>
      <pc:sldChg chg="addSp delSp modSp add">
        <pc:chgData name="Julie Hickman" userId="2ecceb02-4048-4970-9694-3ce6e818ff18" providerId="ADAL" clId="{AC673B5B-6984-42D6-9FEB-F2E2C97DB47B}" dt="2024-12-02T20:53:15.762" v="3799" actId="14100"/>
        <pc:sldMkLst>
          <pc:docMk/>
          <pc:sldMk cId="3358142668" sldId="269"/>
        </pc:sldMkLst>
        <pc:spChg chg="add del mod">
          <ac:chgData name="Julie Hickman" userId="2ecceb02-4048-4970-9694-3ce6e818ff18" providerId="ADAL" clId="{AC673B5B-6984-42D6-9FEB-F2E2C97DB47B}" dt="2024-11-26T14:18:52.476" v="1939" actId="478"/>
          <ac:spMkLst>
            <pc:docMk/>
            <pc:sldMk cId="3358142668" sldId="269"/>
            <ac:spMk id="2" creationId="{C00F5EB4-1D31-445A-9F51-C6173D4C0C6C}"/>
          </ac:spMkLst>
        </pc:spChg>
        <pc:spChg chg="add mod">
          <ac:chgData name="Julie Hickman" userId="2ecceb02-4048-4970-9694-3ce6e818ff18" providerId="ADAL" clId="{AC673B5B-6984-42D6-9FEB-F2E2C97DB47B}" dt="2024-12-02T20:43:08.995" v="3655" actId="20577"/>
          <ac:spMkLst>
            <pc:docMk/>
            <pc:sldMk cId="3358142668" sldId="269"/>
            <ac:spMk id="13" creationId="{1E4D8E97-14CB-4403-BD03-527D351955BF}"/>
          </ac:spMkLst>
        </pc:spChg>
        <pc:spChg chg="add mod">
          <ac:chgData name="Julie Hickman" userId="2ecceb02-4048-4970-9694-3ce6e818ff18" providerId="ADAL" clId="{AC673B5B-6984-42D6-9FEB-F2E2C97DB47B}" dt="2024-12-02T20:43:28.529" v="3658" actId="20577"/>
          <ac:spMkLst>
            <pc:docMk/>
            <pc:sldMk cId="3358142668" sldId="269"/>
            <ac:spMk id="17" creationId="{5E0933A8-C2CF-489A-B234-31E708CE8636}"/>
          </ac:spMkLst>
        </pc:spChg>
        <pc:spChg chg="add mod">
          <ac:chgData name="Julie Hickman" userId="2ecceb02-4048-4970-9694-3ce6e818ff18" providerId="ADAL" clId="{AC673B5B-6984-42D6-9FEB-F2E2C97DB47B}" dt="2024-12-02T20:53:15.762" v="3799" actId="14100"/>
          <ac:spMkLst>
            <pc:docMk/>
            <pc:sldMk cId="3358142668" sldId="269"/>
            <ac:spMk id="18" creationId="{8AF378CB-4444-4917-8AEA-456C08C558E0}"/>
          </ac:spMkLst>
        </pc:spChg>
        <pc:spChg chg="mod">
          <ac:chgData name="Julie Hickman" userId="2ecceb02-4048-4970-9694-3ce6e818ff18" providerId="ADAL" clId="{AC673B5B-6984-42D6-9FEB-F2E2C97DB47B}" dt="2024-12-02T20:42:57.536" v="3648" actId="1076"/>
          <ac:spMkLst>
            <pc:docMk/>
            <pc:sldMk cId="3358142668" sldId="269"/>
            <ac:spMk id="22" creationId="{6B5143F3-D39A-41A1-A4CF-224C5DA80CA6}"/>
          </ac:spMkLst>
        </pc:spChg>
        <pc:spChg chg="mod">
          <ac:chgData name="Julie Hickman" userId="2ecceb02-4048-4970-9694-3ce6e818ff18" providerId="ADAL" clId="{AC673B5B-6984-42D6-9FEB-F2E2C97DB47B}" dt="2024-12-02T20:42:57.536" v="3648" actId="1076"/>
          <ac:spMkLst>
            <pc:docMk/>
            <pc:sldMk cId="3358142668" sldId="269"/>
            <ac:spMk id="23" creationId="{AEFD549D-F752-4869-947B-2D7A6BA39287}"/>
          </ac:spMkLst>
        </pc:spChg>
        <pc:spChg chg="mod">
          <ac:chgData name="Julie Hickman" userId="2ecceb02-4048-4970-9694-3ce6e818ff18" providerId="ADAL" clId="{AC673B5B-6984-42D6-9FEB-F2E2C97DB47B}" dt="2024-12-02T20:42:46.737" v="3646" actId="1076"/>
          <ac:spMkLst>
            <pc:docMk/>
            <pc:sldMk cId="3358142668" sldId="269"/>
            <ac:spMk id="26" creationId="{9E9A4532-AC4F-46B9-A832-2F78186DDD93}"/>
          </ac:spMkLst>
        </pc:spChg>
        <pc:spChg chg="del">
          <ac:chgData name="Julie Hickman" userId="2ecceb02-4048-4970-9694-3ce6e818ff18" providerId="ADAL" clId="{AC673B5B-6984-42D6-9FEB-F2E2C97DB47B}" dt="2024-11-26T14:09:01.159" v="1818" actId="478"/>
          <ac:spMkLst>
            <pc:docMk/>
            <pc:sldMk cId="3358142668" sldId="269"/>
            <ac:spMk id="31" creationId="{097BB121-B63B-4B9C-BD92-5D8B908F8864}"/>
          </ac:spMkLst>
        </pc:spChg>
        <pc:spChg chg="mod">
          <ac:chgData name="Julie Hickman" userId="2ecceb02-4048-4970-9694-3ce6e818ff18" providerId="ADAL" clId="{AC673B5B-6984-42D6-9FEB-F2E2C97DB47B}" dt="2024-11-26T14:16:21.234" v="1938" actId="113"/>
          <ac:spMkLst>
            <pc:docMk/>
            <pc:sldMk cId="3358142668" sldId="269"/>
            <ac:spMk id="32" creationId="{8B4316CE-96CF-49FB-B5DF-B5F477AAADB3}"/>
          </ac:spMkLst>
        </pc:spChg>
        <pc:spChg chg="del">
          <ac:chgData name="Julie Hickman" userId="2ecceb02-4048-4970-9694-3ce6e818ff18" providerId="ADAL" clId="{AC673B5B-6984-42D6-9FEB-F2E2C97DB47B}" dt="2024-11-26T14:09:10.411" v="1822" actId="478"/>
          <ac:spMkLst>
            <pc:docMk/>
            <pc:sldMk cId="3358142668" sldId="269"/>
            <ac:spMk id="33" creationId="{47B255B2-EC2E-4224-817C-3EB87F8244C5}"/>
          </ac:spMkLst>
        </pc:spChg>
        <pc:spChg chg="del">
          <ac:chgData name="Julie Hickman" userId="2ecceb02-4048-4970-9694-3ce6e818ff18" providerId="ADAL" clId="{AC673B5B-6984-42D6-9FEB-F2E2C97DB47B}" dt="2024-11-26T14:09:10.411" v="1822" actId="478"/>
          <ac:spMkLst>
            <pc:docMk/>
            <pc:sldMk cId="3358142668" sldId="269"/>
            <ac:spMk id="34" creationId="{7D16E802-748B-46CA-A501-1AC869893DA3}"/>
          </ac:spMkLst>
        </pc:spChg>
        <pc:spChg chg="mod">
          <ac:chgData name="Julie Hickman" userId="2ecceb02-4048-4970-9694-3ce6e818ff18" providerId="ADAL" clId="{AC673B5B-6984-42D6-9FEB-F2E2C97DB47B}" dt="2024-12-02T20:45:48.293" v="3745" actId="14100"/>
          <ac:spMkLst>
            <pc:docMk/>
            <pc:sldMk cId="3358142668" sldId="269"/>
            <ac:spMk id="35" creationId="{A8D65965-7F11-40DD-953F-274B9F10E258}"/>
          </ac:spMkLst>
        </pc:spChg>
        <pc:spChg chg="del">
          <ac:chgData name="Julie Hickman" userId="2ecceb02-4048-4970-9694-3ce6e818ff18" providerId="ADAL" clId="{AC673B5B-6984-42D6-9FEB-F2E2C97DB47B}" dt="2024-11-26T14:09:02.572" v="1819" actId="478"/>
          <ac:spMkLst>
            <pc:docMk/>
            <pc:sldMk cId="3358142668" sldId="269"/>
            <ac:spMk id="36" creationId="{A6E9B8F2-9BEF-4EF3-B287-F1A047E15A80}"/>
          </ac:spMkLst>
        </pc:spChg>
        <pc:spChg chg="mod">
          <ac:chgData name="Julie Hickman" userId="2ecceb02-4048-4970-9694-3ce6e818ff18" providerId="ADAL" clId="{AC673B5B-6984-42D6-9FEB-F2E2C97DB47B}" dt="2024-12-02T20:43:18.431" v="3656" actId="108"/>
          <ac:spMkLst>
            <pc:docMk/>
            <pc:sldMk cId="3358142668" sldId="269"/>
            <ac:spMk id="37" creationId="{5230ABA4-52C7-4C44-AE40-C8CEC19633E6}"/>
          </ac:spMkLst>
        </pc:spChg>
        <pc:spChg chg="add del mod">
          <ac:chgData name="Julie Hickman" userId="2ecceb02-4048-4970-9694-3ce6e818ff18" providerId="ADAL" clId="{AC673B5B-6984-42D6-9FEB-F2E2C97DB47B}" dt="2024-12-02T11:07:06.209" v="3460" actId="478"/>
          <ac:spMkLst>
            <pc:docMk/>
            <pc:sldMk cId="3358142668" sldId="269"/>
            <ac:spMk id="38" creationId="{0439B980-76F4-4569-9C45-53B98A1524E3}"/>
          </ac:spMkLst>
        </pc:spChg>
        <pc:spChg chg="del">
          <ac:chgData name="Julie Hickman" userId="2ecceb02-4048-4970-9694-3ce6e818ff18" providerId="ADAL" clId="{AC673B5B-6984-42D6-9FEB-F2E2C97DB47B}" dt="2024-11-26T14:09:04.238" v="1820" actId="478"/>
          <ac:spMkLst>
            <pc:docMk/>
            <pc:sldMk cId="3358142668" sldId="269"/>
            <ac:spMk id="40" creationId="{A63D85CD-8680-4C87-A809-A3ECF860C16F}"/>
          </ac:spMkLst>
        </pc:spChg>
        <pc:spChg chg="del mod">
          <ac:chgData name="Julie Hickman" userId="2ecceb02-4048-4970-9694-3ce6e818ff18" providerId="ADAL" clId="{AC673B5B-6984-42D6-9FEB-F2E2C97DB47B}" dt="2024-11-26T20:29:54.318" v="2214" actId="478"/>
          <ac:spMkLst>
            <pc:docMk/>
            <pc:sldMk cId="3358142668" sldId="269"/>
            <ac:spMk id="42" creationId="{BAF6A083-D846-4357-9126-56A9DDE6A6B9}"/>
          </ac:spMkLst>
        </pc:spChg>
        <pc:spChg chg="add del mod">
          <ac:chgData name="Julie Hickman" userId="2ecceb02-4048-4970-9694-3ce6e818ff18" providerId="ADAL" clId="{AC673B5B-6984-42D6-9FEB-F2E2C97DB47B}" dt="2024-11-26T20:34:18.290" v="2420" actId="478"/>
          <ac:spMkLst>
            <pc:docMk/>
            <pc:sldMk cId="3358142668" sldId="269"/>
            <ac:spMk id="43" creationId="{8E57EE82-6CDF-4B52-9C50-B719BCEA2D84}"/>
          </ac:spMkLst>
        </pc:spChg>
        <pc:cxnChg chg="add mod">
          <ac:chgData name="Julie Hickman" userId="2ecceb02-4048-4970-9694-3ce6e818ff18" providerId="ADAL" clId="{AC673B5B-6984-42D6-9FEB-F2E2C97DB47B}" dt="2024-12-02T20:42:57.536" v="3648" actId="1076"/>
          <ac:cxnSpMkLst>
            <pc:docMk/>
            <pc:sldMk cId="3358142668" sldId="269"/>
            <ac:cxnSpMk id="20" creationId="{059323DC-DD2B-4A03-8F12-508F82B9587B}"/>
          </ac:cxnSpMkLst>
        </pc:cxnChg>
        <pc:cxnChg chg="add mod">
          <ac:chgData name="Julie Hickman" userId="2ecceb02-4048-4970-9694-3ce6e818ff18" providerId="ADAL" clId="{AC673B5B-6984-42D6-9FEB-F2E2C97DB47B}" dt="2024-12-02T20:41:48.437" v="3618" actId="14100"/>
          <ac:cxnSpMkLst>
            <pc:docMk/>
            <pc:sldMk cId="3358142668" sldId="269"/>
            <ac:cxnSpMk id="24" creationId="{53B2EEE2-59E2-4E8E-B4B1-D030B0E89092}"/>
          </ac:cxnSpMkLst>
        </pc:cxnChg>
        <pc:cxnChg chg="del mod">
          <ac:chgData name="Julie Hickman" userId="2ecceb02-4048-4970-9694-3ce6e818ff18" providerId="ADAL" clId="{AC673B5B-6984-42D6-9FEB-F2E2C97DB47B}" dt="2024-11-26T14:09:10.411" v="1822" actId="478"/>
          <ac:cxnSpMkLst>
            <pc:docMk/>
            <pc:sldMk cId="3358142668" sldId="269"/>
            <ac:cxnSpMk id="39" creationId="{3F1B9A51-0EB8-4659-BA44-FF318C0A701C}"/>
          </ac:cxnSpMkLst>
        </pc:cxnChg>
        <pc:cxnChg chg="del mod">
          <ac:chgData name="Julie Hickman" userId="2ecceb02-4048-4970-9694-3ce6e818ff18" providerId="ADAL" clId="{AC673B5B-6984-42D6-9FEB-F2E2C97DB47B}" dt="2024-11-26T14:09:05.825" v="1821" actId="478"/>
          <ac:cxnSpMkLst>
            <pc:docMk/>
            <pc:sldMk cId="3358142668" sldId="269"/>
            <ac:cxnSpMk id="41" creationId="{87434D6D-0AA3-41CB-99B8-48002113725B}"/>
          </ac:cxnSpMkLst>
        </pc:cxnChg>
        <pc:cxnChg chg="mod">
          <ac:chgData name="Julie Hickman" userId="2ecceb02-4048-4970-9694-3ce6e818ff18" providerId="ADAL" clId="{AC673B5B-6984-42D6-9FEB-F2E2C97DB47B}" dt="2024-12-02T20:42:57.536" v="3648" actId="1076"/>
          <ac:cxnSpMkLst>
            <pc:docMk/>
            <pc:sldMk cId="3358142668" sldId="269"/>
            <ac:cxnSpMk id="44" creationId="{EF5AC52D-78B5-4B37-B120-261850444563}"/>
          </ac:cxnSpMkLst>
        </pc:cxnChg>
        <pc:cxnChg chg="mod">
          <ac:chgData name="Julie Hickman" userId="2ecceb02-4048-4970-9694-3ce6e818ff18" providerId="ADAL" clId="{AC673B5B-6984-42D6-9FEB-F2E2C97DB47B}" dt="2024-12-02T20:42:57.536" v="3648" actId="1076"/>
          <ac:cxnSpMkLst>
            <pc:docMk/>
            <pc:sldMk cId="3358142668" sldId="269"/>
            <ac:cxnSpMk id="50" creationId="{1209D97F-9F86-48C0-B8B4-1551885C8198}"/>
          </ac:cxnSpMkLst>
        </pc:cxnChg>
        <pc:cxnChg chg="del mod">
          <ac:chgData name="Julie Hickman" userId="2ecceb02-4048-4970-9694-3ce6e818ff18" providerId="ADAL" clId="{AC673B5B-6984-42D6-9FEB-F2E2C97DB47B}" dt="2024-11-26T20:34:35.143" v="2423" actId="478"/>
          <ac:cxnSpMkLst>
            <pc:docMk/>
            <pc:sldMk cId="3358142668" sldId="269"/>
            <ac:cxnSpMk id="51" creationId="{AA4756AC-359A-40D2-85B6-B3A956225DE3}"/>
          </ac:cxnSpMkLst>
        </pc:cxnChg>
        <pc:cxnChg chg="mod">
          <ac:chgData name="Julie Hickman" userId="2ecceb02-4048-4970-9694-3ce6e818ff18" providerId="ADAL" clId="{AC673B5B-6984-42D6-9FEB-F2E2C97DB47B}" dt="2024-12-02T20:42:57.536" v="3648" actId="1076"/>
          <ac:cxnSpMkLst>
            <pc:docMk/>
            <pc:sldMk cId="3358142668" sldId="269"/>
            <ac:cxnSpMk id="53" creationId="{4365E9E4-6547-4D69-BD8A-3D3AA3442E15}"/>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930E3A-F8C8-4C3D-9160-E7AE0D876B25}" type="datetimeFigureOut">
              <a:rPr lang="en-GB" smtClean="0"/>
              <a:t>09/12/2024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E5F600-D97F-4A3A-AEE6-6E2042AF1C3E}" type="slidenum">
              <a:rPr lang="en-GB" smtClean="0"/>
              <a:t>‹#›</a:t>
            </a:fld>
            <a:endParaRPr lang="en-GB"/>
          </a:p>
        </p:txBody>
      </p:sp>
    </p:spTree>
    <p:extLst>
      <p:ext uri="{BB962C8B-B14F-4D97-AF65-F5344CB8AC3E}">
        <p14:creationId xmlns:p14="http://schemas.microsoft.com/office/powerpoint/2010/main" val="3050503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E5F600-D97F-4A3A-AEE6-6E2042AF1C3E}" type="slidenum">
              <a:rPr lang="en-GB" smtClean="0"/>
              <a:t>2</a:t>
            </a:fld>
            <a:endParaRPr lang="en-GB"/>
          </a:p>
        </p:txBody>
      </p:sp>
    </p:spTree>
    <p:extLst>
      <p:ext uri="{BB962C8B-B14F-4D97-AF65-F5344CB8AC3E}">
        <p14:creationId xmlns:p14="http://schemas.microsoft.com/office/powerpoint/2010/main" val="24771122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E5F600-D97F-4A3A-AEE6-6E2042AF1C3E}" type="slidenum">
              <a:rPr lang="en-GB" smtClean="0"/>
              <a:t>3</a:t>
            </a:fld>
            <a:endParaRPr lang="en-GB"/>
          </a:p>
        </p:txBody>
      </p:sp>
    </p:spTree>
    <p:extLst>
      <p:ext uri="{BB962C8B-B14F-4D97-AF65-F5344CB8AC3E}">
        <p14:creationId xmlns:p14="http://schemas.microsoft.com/office/powerpoint/2010/main" val="1477711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A57FD8-1CD3-41E0-9B88-54D5287AD97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3D1EF68-63A2-4AA3-8697-231CF0541D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F846B46-886C-4264-B9CF-16F560C4691F}"/>
              </a:ext>
            </a:extLst>
          </p:cNvPr>
          <p:cNvSpPr>
            <a:spLocks noGrp="1"/>
          </p:cNvSpPr>
          <p:nvPr>
            <p:ph type="dt" sz="half" idx="10"/>
          </p:nvPr>
        </p:nvSpPr>
        <p:spPr/>
        <p:txBody>
          <a:bodyPr/>
          <a:lstStyle/>
          <a:p>
            <a:fld id="{D9E2DFA5-46F7-463E-8F35-1A6A50D091FC}" type="datetimeFigureOut">
              <a:rPr lang="en-GB" smtClean="0"/>
              <a:t>09/12/2024</a:t>
            </a:fld>
            <a:endParaRPr lang="en-GB"/>
          </a:p>
        </p:txBody>
      </p:sp>
      <p:sp>
        <p:nvSpPr>
          <p:cNvPr id="5" name="Footer Placeholder 4">
            <a:extLst>
              <a:ext uri="{FF2B5EF4-FFF2-40B4-BE49-F238E27FC236}">
                <a16:creationId xmlns:a16="http://schemas.microsoft.com/office/drawing/2014/main" id="{49E7F919-2E5F-4C23-8000-6768FCFF99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97FC43-1754-4F57-B3EA-54C39C1D2B21}"/>
              </a:ext>
            </a:extLst>
          </p:cNvPr>
          <p:cNvSpPr>
            <a:spLocks noGrp="1"/>
          </p:cNvSpPr>
          <p:nvPr>
            <p:ph type="sldNum" sz="quarter" idx="12"/>
          </p:nvPr>
        </p:nvSpPr>
        <p:spPr/>
        <p:txBody>
          <a:bodyPr/>
          <a:lstStyle/>
          <a:p>
            <a:fld id="{298B51CA-E617-41F7-8218-15762B9FC4B5}" type="slidenum">
              <a:rPr lang="en-GB" smtClean="0"/>
              <a:t>‹#›</a:t>
            </a:fld>
            <a:endParaRPr lang="en-GB"/>
          </a:p>
        </p:txBody>
      </p:sp>
    </p:spTree>
    <p:extLst>
      <p:ext uri="{BB962C8B-B14F-4D97-AF65-F5344CB8AC3E}">
        <p14:creationId xmlns:p14="http://schemas.microsoft.com/office/powerpoint/2010/main" val="2954007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902B4-00AE-48B1-8A31-FE3952BC7FE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C063D83-1609-4C77-B8C4-B29D3CDCDA9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6399C30-8914-479C-AB52-819015408836}"/>
              </a:ext>
            </a:extLst>
          </p:cNvPr>
          <p:cNvSpPr>
            <a:spLocks noGrp="1"/>
          </p:cNvSpPr>
          <p:nvPr>
            <p:ph type="dt" sz="half" idx="10"/>
          </p:nvPr>
        </p:nvSpPr>
        <p:spPr/>
        <p:txBody>
          <a:bodyPr/>
          <a:lstStyle/>
          <a:p>
            <a:fld id="{D9E2DFA5-46F7-463E-8F35-1A6A50D091FC}" type="datetimeFigureOut">
              <a:rPr lang="en-GB" smtClean="0"/>
              <a:t>09/12/2024</a:t>
            </a:fld>
            <a:endParaRPr lang="en-GB"/>
          </a:p>
        </p:txBody>
      </p:sp>
      <p:sp>
        <p:nvSpPr>
          <p:cNvPr id="5" name="Footer Placeholder 4">
            <a:extLst>
              <a:ext uri="{FF2B5EF4-FFF2-40B4-BE49-F238E27FC236}">
                <a16:creationId xmlns:a16="http://schemas.microsoft.com/office/drawing/2014/main" id="{A6906A34-A805-4D6F-BEE6-C29D0209A42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7AFAF3A-9DB6-43CD-912B-FFC3C9D7E357}"/>
              </a:ext>
            </a:extLst>
          </p:cNvPr>
          <p:cNvSpPr>
            <a:spLocks noGrp="1"/>
          </p:cNvSpPr>
          <p:nvPr>
            <p:ph type="sldNum" sz="quarter" idx="12"/>
          </p:nvPr>
        </p:nvSpPr>
        <p:spPr/>
        <p:txBody>
          <a:bodyPr/>
          <a:lstStyle/>
          <a:p>
            <a:fld id="{298B51CA-E617-41F7-8218-15762B9FC4B5}" type="slidenum">
              <a:rPr lang="en-GB" smtClean="0"/>
              <a:t>‹#›</a:t>
            </a:fld>
            <a:endParaRPr lang="en-GB"/>
          </a:p>
        </p:txBody>
      </p:sp>
    </p:spTree>
    <p:extLst>
      <p:ext uri="{BB962C8B-B14F-4D97-AF65-F5344CB8AC3E}">
        <p14:creationId xmlns:p14="http://schemas.microsoft.com/office/powerpoint/2010/main" val="2238795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C58E30-B896-4AC8-93B8-FECC7D5B509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711CDD4-8D9A-41D4-BA40-BE0D435EE73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04E75BE-40DE-4D94-9DCC-21C13701AC20}"/>
              </a:ext>
            </a:extLst>
          </p:cNvPr>
          <p:cNvSpPr>
            <a:spLocks noGrp="1"/>
          </p:cNvSpPr>
          <p:nvPr>
            <p:ph type="dt" sz="half" idx="10"/>
          </p:nvPr>
        </p:nvSpPr>
        <p:spPr/>
        <p:txBody>
          <a:bodyPr/>
          <a:lstStyle/>
          <a:p>
            <a:fld id="{D9E2DFA5-46F7-463E-8F35-1A6A50D091FC}" type="datetimeFigureOut">
              <a:rPr lang="en-GB" smtClean="0"/>
              <a:t>09/12/2024</a:t>
            </a:fld>
            <a:endParaRPr lang="en-GB"/>
          </a:p>
        </p:txBody>
      </p:sp>
      <p:sp>
        <p:nvSpPr>
          <p:cNvPr id="5" name="Footer Placeholder 4">
            <a:extLst>
              <a:ext uri="{FF2B5EF4-FFF2-40B4-BE49-F238E27FC236}">
                <a16:creationId xmlns:a16="http://schemas.microsoft.com/office/drawing/2014/main" id="{11149482-478F-4225-A202-7D61E3FA6A7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805ADA5-17EE-4159-B4AF-5D92C7260948}"/>
              </a:ext>
            </a:extLst>
          </p:cNvPr>
          <p:cNvSpPr>
            <a:spLocks noGrp="1"/>
          </p:cNvSpPr>
          <p:nvPr>
            <p:ph type="sldNum" sz="quarter" idx="12"/>
          </p:nvPr>
        </p:nvSpPr>
        <p:spPr/>
        <p:txBody>
          <a:bodyPr/>
          <a:lstStyle/>
          <a:p>
            <a:fld id="{298B51CA-E617-41F7-8218-15762B9FC4B5}" type="slidenum">
              <a:rPr lang="en-GB" smtClean="0"/>
              <a:t>‹#›</a:t>
            </a:fld>
            <a:endParaRPr lang="en-GB"/>
          </a:p>
        </p:txBody>
      </p:sp>
    </p:spTree>
    <p:extLst>
      <p:ext uri="{BB962C8B-B14F-4D97-AF65-F5344CB8AC3E}">
        <p14:creationId xmlns:p14="http://schemas.microsoft.com/office/powerpoint/2010/main" val="2323730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81133-81CC-42F0-ACED-4CB2F2F0B6F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A129629-307A-4023-91FB-F010BDB7490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B923ADF-97B2-4D70-B385-40A7D0309854}"/>
              </a:ext>
            </a:extLst>
          </p:cNvPr>
          <p:cNvSpPr>
            <a:spLocks noGrp="1"/>
          </p:cNvSpPr>
          <p:nvPr>
            <p:ph type="dt" sz="half" idx="10"/>
          </p:nvPr>
        </p:nvSpPr>
        <p:spPr/>
        <p:txBody>
          <a:bodyPr/>
          <a:lstStyle/>
          <a:p>
            <a:fld id="{D9E2DFA5-46F7-463E-8F35-1A6A50D091FC}" type="datetimeFigureOut">
              <a:rPr lang="en-GB" smtClean="0"/>
              <a:t>09/12/2024</a:t>
            </a:fld>
            <a:endParaRPr lang="en-GB"/>
          </a:p>
        </p:txBody>
      </p:sp>
      <p:sp>
        <p:nvSpPr>
          <p:cNvPr id="5" name="Footer Placeholder 4">
            <a:extLst>
              <a:ext uri="{FF2B5EF4-FFF2-40B4-BE49-F238E27FC236}">
                <a16:creationId xmlns:a16="http://schemas.microsoft.com/office/drawing/2014/main" id="{D70CF315-315F-4046-B29E-0A4510078CD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95CF06A-3C5D-4805-8608-4190B3E381EE}"/>
              </a:ext>
            </a:extLst>
          </p:cNvPr>
          <p:cNvSpPr>
            <a:spLocks noGrp="1"/>
          </p:cNvSpPr>
          <p:nvPr>
            <p:ph type="sldNum" sz="quarter" idx="12"/>
          </p:nvPr>
        </p:nvSpPr>
        <p:spPr/>
        <p:txBody>
          <a:bodyPr/>
          <a:lstStyle/>
          <a:p>
            <a:fld id="{298B51CA-E617-41F7-8218-15762B9FC4B5}" type="slidenum">
              <a:rPr lang="en-GB" smtClean="0"/>
              <a:t>‹#›</a:t>
            </a:fld>
            <a:endParaRPr lang="en-GB"/>
          </a:p>
        </p:txBody>
      </p:sp>
    </p:spTree>
    <p:extLst>
      <p:ext uri="{BB962C8B-B14F-4D97-AF65-F5344CB8AC3E}">
        <p14:creationId xmlns:p14="http://schemas.microsoft.com/office/powerpoint/2010/main" val="2416660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AFDAA-B118-4882-B54A-9BED8C5ED52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5FE5139-71A1-48BA-9A98-7563E149F54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FEB5238-BD45-4067-8496-E5EC2A76FCBE}"/>
              </a:ext>
            </a:extLst>
          </p:cNvPr>
          <p:cNvSpPr>
            <a:spLocks noGrp="1"/>
          </p:cNvSpPr>
          <p:nvPr>
            <p:ph type="dt" sz="half" idx="10"/>
          </p:nvPr>
        </p:nvSpPr>
        <p:spPr/>
        <p:txBody>
          <a:bodyPr/>
          <a:lstStyle/>
          <a:p>
            <a:fld id="{D9E2DFA5-46F7-463E-8F35-1A6A50D091FC}" type="datetimeFigureOut">
              <a:rPr lang="en-GB" smtClean="0"/>
              <a:t>09/12/2024</a:t>
            </a:fld>
            <a:endParaRPr lang="en-GB"/>
          </a:p>
        </p:txBody>
      </p:sp>
      <p:sp>
        <p:nvSpPr>
          <p:cNvPr id="5" name="Footer Placeholder 4">
            <a:extLst>
              <a:ext uri="{FF2B5EF4-FFF2-40B4-BE49-F238E27FC236}">
                <a16:creationId xmlns:a16="http://schemas.microsoft.com/office/drawing/2014/main" id="{E254AD28-38D1-4A21-BC54-10C456DDD91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0153E01-E2E3-4D10-8FE9-FD25B61465A7}"/>
              </a:ext>
            </a:extLst>
          </p:cNvPr>
          <p:cNvSpPr>
            <a:spLocks noGrp="1"/>
          </p:cNvSpPr>
          <p:nvPr>
            <p:ph type="sldNum" sz="quarter" idx="12"/>
          </p:nvPr>
        </p:nvSpPr>
        <p:spPr/>
        <p:txBody>
          <a:bodyPr/>
          <a:lstStyle/>
          <a:p>
            <a:fld id="{298B51CA-E617-41F7-8218-15762B9FC4B5}" type="slidenum">
              <a:rPr lang="en-GB" smtClean="0"/>
              <a:t>‹#›</a:t>
            </a:fld>
            <a:endParaRPr lang="en-GB"/>
          </a:p>
        </p:txBody>
      </p:sp>
    </p:spTree>
    <p:extLst>
      <p:ext uri="{BB962C8B-B14F-4D97-AF65-F5344CB8AC3E}">
        <p14:creationId xmlns:p14="http://schemas.microsoft.com/office/powerpoint/2010/main" val="1877825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B0CFD-02F5-4155-8B37-F94504515E0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80781A3-C328-4D73-BD50-FC0FD611157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B809A44-3D8F-4BFD-9C16-17073CE5E4C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AAD9CE6-4ACF-4CB9-9164-BBCBE31AD34A}"/>
              </a:ext>
            </a:extLst>
          </p:cNvPr>
          <p:cNvSpPr>
            <a:spLocks noGrp="1"/>
          </p:cNvSpPr>
          <p:nvPr>
            <p:ph type="dt" sz="half" idx="10"/>
          </p:nvPr>
        </p:nvSpPr>
        <p:spPr/>
        <p:txBody>
          <a:bodyPr/>
          <a:lstStyle/>
          <a:p>
            <a:fld id="{D9E2DFA5-46F7-463E-8F35-1A6A50D091FC}" type="datetimeFigureOut">
              <a:rPr lang="en-GB" smtClean="0"/>
              <a:t>09/12/2024</a:t>
            </a:fld>
            <a:endParaRPr lang="en-GB"/>
          </a:p>
        </p:txBody>
      </p:sp>
      <p:sp>
        <p:nvSpPr>
          <p:cNvPr id="6" name="Footer Placeholder 5">
            <a:extLst>
              <a:ext uri="{FF2B5EF4-FFF2-40B4-BE49-F238E27FC236}">
                <a16:creationId xmlns:a16="http://schemas.microsoft.com/office/drawing/2014/main" id="{4829F734-2812-49E7-85C9-349A112D2DC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E20A3DD-8447-4A7F-A028-30D9F2418E51}"/>
              </a:ext>
            </a:extLst>
          </p:cNvPr>
          <p:cNvSpPr>
            <a:spLocks noGrp="1"/>
          </p:cNvSpPr>
          <p:nvPr>
            <p:ph type="sldNum" sz="quarter" idx="12"/>
          </p:nvPr>
        </p:nvSpPr>
        <p:spPr/>
        <p:txBody>
          <a:bodyPr/>
          <a:lstStyle/>
          <a:p>
            <a:fld id="{298B51CA-E617-41F7-8218-15762B9FC4B5}" type="slidenum">
              <a:rPr lang="en-GB" smtClean="0"/>
              <a:t>‹#›</a:t>
            </a:fld>
            <a:endParaRPr lang="en-GB"/>
          </a:p>
        </p:txBody>
      </p:sp>
    </p:spTree>
    <p:extLst>
      <p:ext uri="{BB962C8B-B14F-4D97-AF65-F5344CB8AC3E}">
        <p14:creationId xmlns:p14="http://schemas.microsoft.com/office/powerpoint/2010/main" val="1973142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FF579-05B9-496A-B6C3-A9EA633CD39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78600A9-F297-47FC-973E-19D0554A28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F4A8090-DB96-4851-9052-26D22B71F15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726DE47-1396-4367-BE46-370C24A5F1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4D6BEBB-318F-4835-B3F6-DADA9594E83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29F4988-D10A-46ED-B3EF-EF26DDF17E85}"/>
              </a:ext>
            </a:extLst>
          </p:cNvPr>
          <p:cNvSpPr>
            <a:spLocks noGrp="1"/>
          </p:cNvSpPr>
          <p:nvPr>
            <p:ph type="dt" sz="half" idx="10"/>
          </p:nvPr>
        </p:nvSpPr>
        <p:spPr/>
        <p:txBody>
          <a:bodyPr/>
          <a:lstStyle/>
          <a:p>
            <a:fld id="{D9E2DFA5-46F7-463E-8F35-1A6A50D091FC}" type="datetimeFigureOut">
              <a:rPr lang="en-GB" smtClean="0"/>
              <a:t>09/12/2024</a:t>
            </a:fld>
            <a:endParaRPr lang="en-GB"/>
          </a:p>
        </p:txBody>
      </p:sp>
      <p:sp>
        <p:nvSpPr>
          <p:cNvPr id="8" name="Footer Placeholder 7">
            <a:extLst>
              <a:ext uri="{FF2B5EF4-FFF2-40B4-BE49-F238E27FC236}">
                <a16:creationId xmlns:a16="http://schemas.microsoft.com/office/drawing/2014/main" id="{F9F77A30-EF79-4A37-867B-E6C2B6DB4E2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FC18362-ACC2-4961-BDAE-A1FAD8243040}"/>
              </a:ext>
            </a:extLst>
          </p:cNvPr>
          <p:cNvSpPr>
            <a:spLocks noGrp="1"/>
          </p:cNvSpPr>
          <p:nvPr>
            <p:ph type="sldNum" sz="quarter" idx="12"/>
          </p:nvPr>
        </p:nvSpPr>
        <p:spPr/>
        <p:txBody>
          <a:bodyPr/>
          <a:lstStyle/>
          <a:p>
            <a:fld id="{298B51CA-E617-41F7-8218-15762B9FC4B5}" type="slidenum">
              <a:rPr lang="en-GB" smtClean="0"/>
              <a:t>‹#›</a:t>
            </a:fld>
            <a:endParaRPr lang="en-GB"/>
          </a:p>
        </p:txBody>
      </p:sp>
    </p:spTree>
    <p:extLst>
      <p:ext uri="{BB962C8B-B14F-4D97-AF65-F5344CB8AC3E}">
        <p14:creationId xmlns:p14="http://schemas.microsoft.com/office/powerpoint/2010/main" val="3742281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7147F-C71A-4888-8B6E-DC562769056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6CB970B-A479-4B5A-8177-2E455C2D5D1D}"/>
              </a:ext>
            </a:extLst>
          </p:cNvPr>
          <p:cNvSpPr>
            <a:spLocks noGrp="1"/>
          </p:cNvSpPr>
          <p:nvPr>
            <p:ph type="dt" sz="half" idx="10"/>
          </p:nvPr>
        </p:nvSpPr>
        <p:spPr/>
        <p:txBody>
          <a:bodyPr/>
          <a:lstStyle/>
          <a:p>
            <a:fld id="{D9E2DFA5-46F7-463E-8F35-1A6A50D091FC}" type="datetimeFigureOut">
              <a:rPr lang="en-GB" smtClean="0"/>
              <a:t>09/12/2024</a:t>
            </a:fld>
            <a:endParaRPr lang="en-GB"/>
          </a:p>
        </p:txBody>
      </p:sp>
      <p:sp>
        <p:nvSpPr>
          <p:cNvPr id="4" name="Footer Placeholder 3">
            <a:extLst>
              <a:ext uri="{FF2B5EF4-FFF2-40B4-BE49-F238E27FC236}">
                <a16:creationId xmlns:a16="http://schemas.microsoft.com/office/drawing/2014/main" id="{F57CD0D0-A62F-444E-8D40-DEA064CF446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710E883-12DE-4023-8856-C99A999A7497}"/>
              </a:ext>
            </a:extLst>
          </p:cNvPr>
          <p:cNvSpPr>
            <a:spLocks noGrp="1"/>
          </p:cNvSpPr>
          <p:nvPr>
            <p:ph type="sldNum" sz="quarter" idx="12"/>
          </p:nvPr>
        </p:nvSpPr>
        <p:spPr/>
        <p:txBody>
          <a:bodyPr/>
          <a:lstStyle/>
          <a:p>
            <a:fld id="{298B51CA-E617-41F7-8218-15762B9FC4B5}" type="slidenum">
              <a:rPr lang="en-GB" smtClean="0"/>
              <a:t>‹#›</a:t>
            </a:fld>
            <a:endParaRPr lang="en-GB"/>
          </a:p>
        </p:txBody>
      </p:sp>
    </p:spTree>
    <p:extLst>
      <p:ext uri="{BB962C8B-B14F-4D97-AF65-F5344CB8AC3E}">
        <p14:creationId xmlns:p14="http://schemas.microsoft.com/office/powerpoint/2010/main" val="570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AFBADC-85C5-4EB9-B720-8DA1E745FCAC}"/>
              </a:ext>
            </a:extLst>
          </p:cNvPr>
          <p:cNvSpPr>
            <a:spLocks noGrp="1"/>
          </p:cNvSpPr>
          <p:nvPr>
            <p:ph type="dt" sz="half" idx="10"/>
          </p:nvPr>
        </p:nvSpPr>
        <p:spPr/>
        <p:txBody>
          <a:bodyPr/>
          <a:lstStyle/>
          <a:p>
            <a:fld id="{D9E2DFA5-46F7-463E-8F35-1A6A50D091FC}" type="datetimeFigureOut">
              <a:rPr lang="en-GB" smtClean="0"/>
              <a:t>09/12/2024</a:t>
            </a:fld>
            <a:endParaRPr lang="en-GB"/>
          </a:p>
        </p:txBody>
      </p:sp>
      <p:sp>
        <p:nvSpPr>
          <p:cNvPr id="3" name="Footer Placeholder 2">
            <a:extLst>
              <a:ext uri="{FF2B5EF4-FFF2-40B4-BE49-F238E27FC236}">
                <a16:creationId xmlns:a16="http://schemas.microsoft.com/office/drawing/2014/main" id="{6CEC6B95-5ED8-4F75-B499-0D247F57CE1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3AF8F1F-C58D-4D9C-A6EC-8AA80815608C}"/>
              </a:ext>
            </a:extLst>
          </p:cNvPr>
          <p:cNvSpPr>
            <a:spLocks noGrp="1"/>
          </p:cNvSpPr>
          <p:nvPr>
            <p:ph type="sldNum" sz="quarter" idx="12"/>
          </p:nvPr>
        </p:nvSpPr>
        <p:spPr/>
        <p:txBody>
          <a:bodyPr/>
          <a:lstStyle/>
          <a:p>
            <a:fld id="{298B51CA-E617-41F7-8218-15762B9FC4B5}" type="slidenum">
              <a:rPr lang="en-GB" smtClean="0"/>
              <a:t>‹#›</a:t>
            </a:fld>
            <a:endParaRPr lang="en-GB"/>
          </a:p>
        </p:txBody>
      </p:sp>
    </p:spTree>
    <p:extLst>
      <p:ext uri="{BB962C8B-B14F-4D97-AF65-F5344CB8AC3E}">
        <p14:creationId xmlns:p14="http://schemas.microsoft.com/office/powerpoint/2010/main" val="399070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024FB-2290-4190-9FFE-9BC88AD420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7920993-C229-4003-818B-7585C09CF4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EE46EA7-2EC7-42CE-9044-6AB80E4F55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B91AA1C-F415-4BCC-A571-E20856570191}"/>
              </a:ext>
            </a:extLst>
          </p:cNvPr>
          <p:cNvSpPr>
            <a:spLocks noGrp="1"/>
          </p:cNvSpPr>
          <p:nvPr>
            <p:ph type="dt" sz="half" idx="10"/>
          </p:nvPr>
        </p:nvSpPr>
        <p:spPr/>
        <p:txBody>
          <a:bodyPr/>
          <a:lstStyle/>
          <a:p>
            <a:fld id="{D9E2DFA5-46F7-463E-8F35-1A6A50D091FC}" type="datetimeFigureOut">
              <a:rPr lang="en-GB" smtClean="0"/>
              <a:t>09/12/2024</a:t>
            </a:fld>
            <a:endParaRPr lang="en-GB"/>
          </a:p>
        </p:txBody>
      </p:sp>
      <p:sp>
        <p:nvSpPr>
          <p:cNvPr id="6" name="Footer Placeholder 5">
            <a:extLst>
              <a:ext uri="{FF2B5EF4-FFF2-40B4-BE49-F238E27FC236}">
                <a16:creationId xmlns:a16="http://schemas.microsoft.com/office/drawing/2014/main" id="{6E9DAE7E-DFAD-47D0-A42A-5221A3A7B7A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B609317-BFAB-4090-A955-C0A7985F2135}"/>
              </a:ext>
            </a:extLst>
          </p:cNvPr>
          <p:cNvSpPr>
            <a:spLocks noGrp="1"/>
          </p:cNvSpPr>
          <p:nvPr>
            <p:ph type="sldNum" sz="quarter" idx="12"/>
          </p:nvPr>
        </p:nvSpPr>
        <p:spPr/>
        <p:txBody>
          <a:bodyPr/>
          <a:lstStyle/>
          <a:p>
            <a:fld id="{298B51CA-E617-41F7-8218-15762B9FC4B5}" type="slidenum">
              <a:rPr lang="en-GB" smtClean="0"/>
              <a:t>‹#›</a:t>
            </a:fld>
            <a:endParaRPr lang="en-GB"/>
          </a:p>
        </p:txBody>
      </p:sp>
    </p:spTree>
    <p:extLst>
      <p:ext uri="{BB962C8B-B14F-4D97-AF65-F5344CB8AC3E}">
        <p14:creationId xmlns:p14="http://schemas.microsoft.com/office/powerpoint/2010/main" val="3380607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307B6-08D4-4CBA-96E8-F2A187B174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153B190-9EE6-4177-A317-B821255496F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A663073-E646-4E87-A809-0BDAA0DCA1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0A8CD90-B3E6-4064-8F27-51EBC323AEDE}"/>
              </a:ext>
            </a:extLst>
          </p:cNvPr>
          <p:cNvSpPr>
            <a:spLocks noGrp="1"/>
          </p:cNvSpPr>
          <p:nvPr>
            <p:ph type="dt" sz="half" idx="10"/>
          </p:nvPr>
        </p:nvSpPr>
        <p:spPr/>
        <p:txBody>
          <a:bodyPr/>
          <a:lstStyle/>
          <a:p>
            <a:fld id="{D9E2DFA5-46F7-463E-8F35-1A6A50D091FC}" type="datetimeFigureOut">
              <a:rPr lang="en-GB" smtClean="0"/>
              <a:t>09/12/2024</a:t>
            </a:fld>
            <a:endParaRPr lang="en-GB"/>
          </a:p>
        </p:txBody>
      </p:sp>
      <p:sp>
        <p:nvSpPr>
          <p:cNvPr id="6" name="Footer Placeholder 5">
            <a:extLst>
              <a:ext uri="{FF2B5EF4-FFF2-40B4-BE49-F238E27FC236}">
                <a16:creationId xmlns:a16="http://schemas.microsoft.com/office/drawing/2014/main" id="{712A1D62-9E80-42CD-8949-23CB08040B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538C78A-026D-4DA6-B608-F2BF9FBF024B}"/>
              </a:ext>
            </a:extLst>
          </p:cNvPr>
          <p:cNvSpPr>
            <a:spLocks noGrp="1"/>
          </p:cNvSpPr>
          <p:nvPr>
            <p:ph type="sldNum" sz="quarter" idx="12"/>
          </p:nvPr>
        </p:nvSpPr>
        <p:spPr/>
        <p:txBody>
          <a:bodyPr/>
          <a:lstStyle/>
          <a:p>
            <a:fld id="{298B51CA-E617-41F7-8218-15762B9FC4B5}" type="slidenum">
              <a:rPr lang="en-GB" smtClean="0"/>
              <a:t>‹#›</a:t>
            </a:fld>
            <a:endParaRPr lang="en-GB"/>
          </a:p>
        </p:txBody>
      </p:sp>
    </p:spTree>
    <p:extLst>
      <p:ext uri="{BB962C8B-B14F-4D97-AF65-F5344CB8AC3E}">
        <p14:creationId xmlns:p14="http://schemas.microsoft.com/office/powerpoint/2010/main" val="770355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BA4C8A-7BE5-4587-9F99-7E1229DD80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86569FC-EC32-443A-AAEC-C2BB5DF511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60E4C59-5170-4DFE-9CCC-FE4A4A40F2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E2DFA5-46F7-463E-8F35-1A6A50D091FC}" type="datetimeFigureOut">
              <a:rPr lang="en-GB" smtClean="0"/>
              <a:t>09/12/2024</a:t>
            </a:fld>
            <a:endParaRPr lang="en-GB"/>
          </a:p>
        </p:txBody>
      </p:sp>
      <p:sp>
        <p:nvSpPr>
          <p:cNvPr id="5" name="Footer Placeholder 4">
            <a:extLst>
              <a:ext uri="{FF2B5EF4-FFF2-40B4-BE49-F238E27FC236}">
                <a16:creationId xmlns:a16="http://schemas.microsoft.com/office/drawing/2014/main" id="{C19CD054-15B1-4A9E-B6CB-6675C253D8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A7C6DA9-E01B-478A-9D90-4DF3131513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B51CA-E617-41F7-8218-15762B9FC4B5}" type="slidenum">
              <a:rPr lang="en-GB" smtClean="0"/>
              <a:t>‹#›</a:t>
            </a:fld>
            <a:endParaRPr lang="en-GB"/>
          </a:p>
        </p:txBody>
      </p:sp>
    </p:spTree>
    <p:extLst>
      <p:ext uri="{BB962C8B-B14F-4D97-AF65-F5344CB8AC3E}">
        <p14:creationId xmlns:p14="http://schemas.microsoft.com/office/powerpoint/2010/main" val="36372313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ags" Target="../tags/tag4.xml"/><Relationship Id="rId4" Type="http://schemas.openxmlformats.org/officeDocument/2006/relationships/hyperlink" Target="https://hr.admin.ox.ac.uk/holiday-calculation" TargetMode="Externa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hyperlink" Target="https://hr.admin.ox.ac.uk/holiday-calculation" TargetMode="External"/><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hyperlink" Target="https://hr.admin.ox.ac.uk/holiday-calculation" TargetMode="External"/><Relationship Id="rId2" Type="http://schemas.openxmlformats.org/officeDocument/2006/relationships/slideLayout" Target="../slideLayouts/slideLayout7.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28BA0-DAEE-42AF-84EC-FF458C3B2054}"/>
              </a:ext>
            </a:extLst>
          </p:cNvPr>
          <p:cNvSpPr>
            <a:spLocks noGrp="1"/>
          </p:cNvSpPr>
          <p:nvPr>
            <p:ph type="title"/>
          </p:nvPr>
        </p:nvSpPr>
        <p:spPr>
          <a:xfrm>
            <a:off x="838199" y="365125"/>
            <a:ext cx="10939943" cy="1325563"/>
          </a:xfrm>
        </p:spPr>
        <p:txBody>
          <a:bodyPr>
            <a:normAutofit/>
          </a:bodyPr>
          <a:lstStyle/>
          <a:p>
            <a:r>
              <a:rPr lang="en-GB" dirty="0">
                <a:solidFill>
                  <a:srgbClr val="0E2050"/>
                </a:solidFill>
              </a:rPr>
              <a:t>Scenario A: Individual is starting a secondment</a:t>
            </a:r>
          </a:p>
        </p:txBody>
      </p:sp>
      <p:sp>
        <p:nvSpPr>
          <p:cNvPr id="4" name="Content Placeholder 3">
            <a:extLst>
              <a:ext uri="{FF2B5EF4-FFF2-40B4-BE49-F238E27FC236}">
                <a16:creationId xmlns:a16="http://schemas.microsoft.com/office/drawing/2014/main" id="{DBAD5B87-DC0C-4C13-859F-71B833A03F57}"/>
              </a:ext>
            </a:extLst>
          </p:cNvPr>
          <p:cNvSpPr>
            <a:spLocks noGrp="1"/>
          </p:cNvSpPr>
          <p:nvPr>
            <p:ph idx="1"/>
          </p:nvPr>
        </p:nvSpPr>
        <p:spPr>
          <a:xfrm>
            <a:off x="838200" y="1825625"/>
            <a:ext cx="10515600" cy="4351338"/>
          </a:xfrm>
          <a:prstGeom prst="rect">
            <a:avLst/>
          </a:prstGeom>
          <a:noFill/>
          <a:ln w="63500">
            <a:no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p>
            <a:pPr marL="0" indent="0" algn="ctr">
              <a:buNone/>
            </a:pPr>
            <a:endParaRPr lang="en-GB" sz="2000" i="1" dirty="0">
              <a:solidFill>
                <a:srgbClr val="0E2050"/>
              </a:solidFill>
            </a:endParaRPr>
          </a:p>
          <a:p>
            <a:r>
              <a:rPr lang="en-GB" sz="2000" dirty="0">
                <a:solidFill>
                  <a:srgbClr val="0E2050"/>
                </a:solidFill>
              </a:rPr>
              <a:t>This could be a secondment in the individual’s current department or another department.</a:t>
            </a:r>
          </a:p>
          <a:p>
            <a:r>
              <a:rPr lang="en-GB" sz="2000" dirty="0">
                <a:solidFill>
                  <a:srgbClr val="0E2050"/>
                </a:solidFill>
              </a:rPr>
              <a:t>In this scenario, the individual will </a:t>
            </a:r>
            <a:r>
              <a:rPr lang="en-GB" sz="2000" u="sng" dirty="0">
                <a:solidFill>
                  <a:srgbClr val="0E2050"/>
                </a:solidFill>
              </a:rPr>
              <a:t>not</a:t>
            </a:r>
            <a:r>
              <a:rPr lang="en-GB" sz="2000" dirty="0">
                <a:solidFill>
                  <a:srgbClr val="0E2050"/>
                </a:solidFill>
              </a:rPr>
              <a:t> continue to work in their original appointment.</a:t>
            </a:r>
          </a:p>
          <a:p>
            <a:r>
              <a:rPr lang="en-GB" sz="2000" dirty="0">
                <a:solidFill>
                  <a:srgbClr val="0E2050"/>
                </a:solidFill>
              </a:rPr>
              <a:t>This overview has been created for the scenario where the seconded appointment is in another department and two HR teams will manage the situation.  If the secondment will be in the same department and one HR team has full responsibility, they should complete all steps listed.</a:t>
            </a:r>
          </a:p>
          <a:p>
            <a:r>
              <a:rPr lang="en-GB" sz="2000" dirty="0">
                <a:solidFill>
                  <a:srgbClr val="0E2050"/>
                </a:solidFill>
              </a:rPr>
              <a:t>This scenario provides a high-level </a:t>
            </a:r>
            <a:r>
              <a:rPr lang="en-GB" sz="2000" u="sng" dirty="0">
                <a:solidFill>
                  <a:srgbClr val="0E2050"/>
                </a:solidFill>
              </a:rPr>
              <a:t>overview only</a:t>
            </a:r>
            <a:r>
              <a:rPr lang="en-GB" sz="2000" dirty="0">
                <a:solidFill>
                  <a:srgbClr val="0E2050"/>
                </a:solidFill>
              </a:rPr>
              <a:t>, refer to specific guidance for system steps.</a:t>
            </a:r>
          </a:p>
          <a:p>
            <a:endParaRPr lang="en-GB" sz="2000" i="1" dirty="0">
              <a:solidFill>
                <a:srgbClr val="0E2050"/>
              </a:solidFill>
            </a:endParaRPr>
          </a:p>
          <a:p>
            <a:pPr algn="ctr"/>
            <a:endParaRPr lang="en-GB" sz="2000" dirty="0">
              <a:solidFill>
                <a:srgbClr val="0E2050"/>
              </a:solidFill>
            </a:endParaRPr>
          </a:p>
        </p:txBody>
      </p:sp>
    </p:spTree>
    <p:custDataLst>
      <p:tags r:id="rId1"/>
    </p:custDataLst>
    <p:extLst>
      <p:ext uri="{BB962C8B-B14F-4D97-AF65-F5344CB8AC3E}">
        <p14:creationId xmlns:p14="http://schemas.microsoft.com/office/powerpoint/2010/main" val="1250930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B77B61C-0092-4619-BCBC-D66F97A610C3}"/>
              </a:ext>
            </a:extLst>
          </p:cNvPr>
          <p:cNvSpPr/>
          <p:nvPr/>
        </p:nvSpPr>
        <p:spPr>
          <a:xfrm>
            <a:off x="0" y="0"/>
            <a:ext cx="12191999" cy="666000"/>
          </a:xfrm>
          <a:prstGeom prst="rect">
            <a:avLst/>
          </a:prstGeom>
          <a:solidFill>
            <a:srgbClr val="89BF3C"/>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0" rIns="0" bIns="0" rtlCol="0" anchor="ctr"/>
          <a:lstStyle/>
          <a:p>
            <a:r>
              <a:rPr lang="en-GB" sz="2000" i="1" dirty="0"/>
              <a:t>Scenario A: Individual starts secondment </a:t>
            </a:r>
            <a:endParaRPr lang="en-GB" sz="1400" dirty="0"/>
          </a:p>
        </p:txBody>
      </p:sp>
      <p:sp>
        <p:nvSpPr>
          <p:cNvPr id="43" name="TextBox 42">
            <a:extLst>
              <a:ext uri="{FF2B5EF4-FFF2-40B4-BE49-F238E27FC236}">
                <a16:creationId xmlns:a16="http://schemas.microsoft.com/office/drawing/2014/main" id="{3C7A4364-4B04-4E6E-A167-AD99DC6B1D5E}"/>
              </a:ext>
            </a:extLst>
          </p:cNvPr>
          <p:cNvSpPr txBox="1"/>
          <p:nvPr/>
        </p:nvSpPr>
        <p:spPr>
          <a:xfrm>
            <a:off x="0" y="820044"/>
            <a:ext cx="12192000" cy="369332"/>
          </a:xfrm>
          <a:prstGeom prst="rect">
            <a:avLst/>
          </a:prstGeom>
          <a:solidFill>
            <a:srgbClr val="A93D94"/>
          </a:solidFill>
        </p:spPr>
        <p:txBody>
          <a:bodyPr wrap="square" rtlCol="0">
            <a:spAutoFit/>
          </a:bodyPr>
          <a:lstStyle/>
          <a:p>
            <a:pPr algn="ctr"/>
            <a:r>
              <a:rPr lang="en-GB" dirty="0">
                <a:solidFill>
                  <a:schemeClr val="bg1"/>
                </a:solidFill>
              </a:rPr>
              <a:t>1. Actions for HR team managing the </a:t>
            </a:r>
            <a:r>
              <a:rPr lang="en-GB" b="1" dirty="0">
                <a:solidFill>
                  <a:schemeClr val="bg1"/>
                </a:solidFill>
              </a:rPr>
              <a:t>original appointment </a:t>
            </a:r>
            <a:r>
              <a:rPr lang="en-GB" dirty="0">
                <a:solidFill>
                  <a:schemeClr val="bg1"/>
                </a:solidFill>
              </a:rPr>
              <a:t>(</a:t>
            </a:r>
            <a:r>
              <a:rPr lang="en-GB" dirty="0" err="1">
                <a:solidFill>
                  <a:schemeClr val="bg1"/>
                </a:solidFill>
              </a:rPr>
              <a:t>ie</a:t>
            </a:r>
            <a:r>
              <a:rPr lang="en-GB" dirty="0">
                <a:solidFill>
                  <a:schemeClr val="bg1"/>
                </a:solidFill>
              </a:rPr>
              <a:t> where individual is temporarily leaving and hours will reduce to 0):</a:t>
            </a:r>
          </a:p>
        </p:txBody>
      </p:sp>
      <p:sp>
        <p:nvSpPr>
          <p:cNvPr id="5" name="Rectangle 4">
            <a:extLst>
              <a:ext uri="{FF2B5EF4-FFF2-40B4-BE49-F238E27FC236}">
                <a16:creationId xmlns:a16="http://schemas.microsoft.com/office/drawing/2014/main" id="{2228A595-3063-4DAF-945D-11314F7F4D4F}"/>
              </a:ext>
            </a:extLst>
          </p:cNvPr>
          <p:cNvSpPr/>
          <p:nvPr/>
        </p:nvSpPr>
        <p:spPr>
          <a:xfrm>
            <a:off x="261442" y="1447879"/>
            <a:ext cx="1583575" cy="2947367"/>
          </a:xfrm>
          <a:prstGeom prst="rect">
            <a:avLst/>
          </a:prstGeom>
          <a:solidFill>
            <a:srgbClr val="A93D94"/>
          </a:solidFill>
          <a:ln>
            <a:solidFill>
              <a:srgbClr val="A93D94"/>
            </a:solidFill>
          </a:ln>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t"/>
          <a:lstStyle/>
          <a:p>
            <a:pPr algn="ctr"/>
            <a:r>
              <a:rPr lang="en-GB" sz="1600" dirty="0"/>
              <a:t>Create new appointment  sequence to reflect:</a:t>
            </a:r>
          </a:p>
          <a:p>
            <a:pPr algn="ctr"/>
            <a:endParaRPr lang="en-GB" sz="1600" dirty="0"/>
          </a:p>
          <a:p>
            <a:pPr marL="285750" indent="-285750">
              <a:buFont typeface="Arial" panose="020B0604020202020204" pitchFamily="34" charset="0"/>
              <a:buChar char="•"/>
            </a:pPr>
            <a:r>
              <a:rPr lang="en-GB" sz="1600" dirty="0"/>
              <a:t>Contracted Hours are “0”</a:t>
            </a:r>
          </a:p>
          <a:p>
            <a:pPr marL="285750" indent="-285750">
              <a:buFont typeface="Arial" panose="020B0604020202020204" pitchFamily="34" charset="0"/>
              <a:buChar char="•"/>
            </a:pPr>
            <a:r>
              <a:rPr lang="en-GB" sz="1600" dirty="0"/>
              <a:t>Secondment Start</a:t>
            </a:r>
          </a:p>
          <a:p>
            <a:pPr marL="285750" indent="-285750">
              <a:buFont typeface="Arial" panose="020B0604020202020204" pitchFamily="34" charset="0"/>
              <a:buChar char="•"/>
            </a:pPr>
            <a:endParaRPr lang="en-GB" sz="1600" dirty="0"/>
          </a:p>
          <a:p>
            <a:pPr algn="ctr"/>
            <a:r>
              <a:rPr lang="en-GB" sz="1600" dirty="0"/>
              <a:t>Adjust salary multiplier to “0” </a:t>
            </a:r>
          </a:p>
          <a:p>
            <a:pPr algn="ctr"/>
            <a:endParaRPr lang="en-GB" sz="1600" dirty="0"/>
          </a:p>
          <a:p>
            <a:pPr algn="ctr"/>
            <a:endParaRPr lang="en-GB" sz="1600" dirty="0"/>
          </a:p>
          <a:p>
            <a:pPr algn="ctr"/>
            <a:endParaRPr lang="en-GB" sz="1600" dirty="0"/>
          </a:p>
          <a:p>
            <a:pPr algn="ctr"/>
            <a:endParaRPr lang="en-GB" sz="1600" dirty="0"/>
          </a:p>
        </p:txBody>
      </p:sp>
      <p:sp>
        <p:nvSpPr>
          <p:cNvPr id="7" name="Rectangle 6">
            <a:extLst>
              <a:ext uri="{FF2B5EF4-FFF2-40B4-BE49-F238E27FC236}">
                <a16:creationId xmlns:a16="http://schemas.microsoft.com/office/drawing/2014/main" id="{34BF13EC-70A0-4071-AEB7-441651757D13}"/>
              </a:ext>
            </a:extLst>
          </p:cNvPr>
          <p:cNvSpPr/>
          <p:nvPr/>
        </p:nvSpPr>
        <p:spPr>
          <a:xfrm>
            <a:off x="7047981" y="1447878"/>
            <a:ext cx="1488238" cy="2947367"/>
          </a:xfrm>
          <a:prstGeom prst="rect">
            <a:avLst/>
          </a:prstGeom>
          <a:solidFill>
            <a:srgbClr val="A93D94"/>
          </a:solidFill>
          <a:ln>
            <a:solidFill>
              <a:srgbClr val="A93D94"/>
            </a:solidFill>
          </a:ln>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t"/>
          <a:lstStyle/>
          <a:p>
            <a:pPr algn="ctr"/>
            <a:r>
              <a:rPr lang="en-GB" sz="1600" dirty="0"/>
              <a:t>Adjust the Balance: </a:t>
            </a:r>
          </a:p>
          <a:p>
            <a:pPr algn="ctr"/>
            <a:r>
              <a:rPr lang="en-GB" sz="1600" dirty="0">
                <a:solidFill>
                  <a:schemeClr val="bg1"/>
                </a:solidFill>
              </a:rPr>
              <a:t>The remaining balance </a:t>
            </a:r>
          </a:p>
          <a:p>
            <a:pPr algn="ctr"/>
            <a:r>
              <a:rPr lang="en-GB" sz="1600" dirty="0">
                <a:solidFill>
                  <a:schemeClr val="bg1"/>
                </a:solidFill>
              </a:rPr>
              <a:t>(</a:t>
            </a:r>
            <a:r>
              <a:rPr lang="en-GB" sz="1600" i="1" dirty="0">
                <a:solidFill>
                  <a:schemeClr val="bg1"/>
                </a:solidFill>
              </a:rPr>
              <a:t>‘Balance + Booked’) </a:t>
            </a:r>
          </a:p>
          <a:p>
            <a:pPr algn="ctr"/>
            <a:r>
              <a:rPr lang="en-GB" sz="1600" dirty="0">
                <a:solidFill>
                  <a:schemeClr val="bg1"/>
                </a:solidFill>
              </a:rPr>
              <a:t>must equal “0”</a:t>
            </a:r>
          </a:p>
          <a:p>
            <a:pPr algn="ctr"/>
            <a:endParaRPr lang="en-GB" sz="1600" dirty="0"/>
          </a:p>
          <a:p>
            <a:pPr algn="ctr"/>
            <a:endParaRPr lang="en-GB" sz="1600" dirty="0"/>
          </a:p>
          <a:p>
            <a:pPr algn="ctr"/>
            <a:endParaRPr lang="en-GB" sz="1600" dirty="0"/>
          </a:p>
        </p:txBody>
      </p:sp>
      <p:sp>
        <p:nvSpPr>
          <p:cNvPr id="10" name="Rectangle 9">
            <a:extLst>
              <a:ext uri="{FF2B5EF4-FFF2-40B4-BE49-F238E27FC236}">
                <a16:creationId xmlns:a16="http://schemas.microsoft.com/office/drawing/2014/main" id="{F43C7709-DA59-4B4B-9594-7976497D1CA7}"/>
              </a:ext>
            </a:extLst>
          </p:cNvPr>
          <p:cNvSpPr/>
          <p:nvPr/>
        </p:nvSpPr>
        <p:spPr>
          <a:xfrm>
            <a:off x="-11166" y="1343420"/>
            <a:ext cx="12161520" cy="5514580"/>
          </a:xfrm>
          <a:prstGeom prst="rect">
            <a:avLst/>
          </a:prstGeom>
          <a:noFill/>
          <a:ln w="28575">
            <a:solidFill>
              <a:srgbClr val="A93D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p>
        </p:txBody>
      </p:sp>
      <p:cxnSp>
        <p:nvCxnSpPr>
          <p:cNvPr id="68" name="Straight Arrow Connector 67">
            <a:extLst>
              <a:ext uri="{FF2B5EF4-FFF2-40B4-BE49-F238E27FC236}">
                <a16:creationId xmlns:a16="http://schemas.microsoft.com/office/drawing/2014/main" id="{422D03A5-EA70-4797-8AEF-CC902F2CEA6F}"/>
              </a:ext>
            </a:extLst>
          </p:cNvPr>
          <p:cNvCxnSpPr>
            <a:cxnSpLocks/>
          </p:cNvCxnSpPr>
          <p:nvPr/>
        </p:nvCxnSpPr>
        <p:spPr>
          <a:xfrm>
            <a:off x="1845017" y="2926991"/>
            <a:ext cx="208503" cy="0"/>
          </a:xfrm>
          <a:prstGeom prst="straightConnector1">
            <a:avLst/>
          </a:prstGeom>
          <a:ln w="88900">
            <a:solidFill>
              <a:srgbClr val="0E2050"/>
            </a:solidFill>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D0B5303D-A3EE-40D7-B590-4C44E31797B3}"/>
              </a:ext>
            </a:extLst>
          </p:cNvPr>
          <p:cNvCxnSpPr>
            <a:cxnSpLocks/>
            <a:stCxn id="48" idx="3"/>
            <a:endCxn id="49" idx="1"/>
          </p:cNvCxnSpPr>
          <p:nvPr/>
        </p:nvCxnSpPr>
        <p:spPr>
          <a:xfrm flipH="1">
            <a:off x="1910942" y="2926990"/>
            <a:ext cx="9923000" cy="2756124"/>
          </a:xfrm>
          <a:prstGeom prst="bentConnector5">
            <a:avLst>
              <a:gd name="adj1" fmla="val -2304"/>
              <a:gd name="adj2" fmla="val 56431"/>
              <a:gd name="adj3" fmla="val 116388"/>
            </a:avLst>
          </a:prstGeom>
          <a:ln w="88900">
            <a:solidFill>
              <a:srgbClr val="0E2050"/>
            </a:solidFill>
            <a:tailEnd type="triangle"/>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E8A4237A-6FD3-4ED2-AC3F-42E6BF16E05A}"/>
              </a:ext>
            </a:extLst>
          </p:cNvPr>
          <p:cNvSpPr/>
          <p:nvPr/>
        </p:nvSpPr>
        <p:spPr>
          <a:xfrm>
            <a:off x="1957758" y="1447879"/>
            <a:ext cx="1584000" cy="2947367"/>
          </a:xfrm>
          <a:prstGeom prst="rect">
            <a:avLst/>
          </a:prstGeom>
          <a:noFill/>
          <a:ln>
            <a:solidFill>
              <a:srgbClr val="A93D94"/>
            </a:soli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t"/>
          <a:lstStyle/>
          <a:p>
            <a:pPr algn="ctr"/>
            <a:r>
              <a:rPr lang="en-GB" sz="1600" b="1" dirty="0">
                <a:solidFill>
                  <a:srgbClr val="0E2050"/>
                </a:solidFill>
              </a:rPr>
              <a:t>A:</a:t>
            </a:r>
          </a:p>
          <a:p>
            <a:pPr algn="ctr"/>
            <a:r>
              <a:rPr lang="en-GB" sz="1600" dirty="0">
                <a:solidFill>
                  <a:srgbClr val="A93D94"/>
                </a:solidFill>
              </a:rPr>
              <a:t>Calculate leave entitlement from beginning of the current holiday year up until the start of the secondment</a:t>
            </a:r>
            <a:endParaRPr lang="en-GB" sz="1600" i="1" dirty="0">
              <a:solidFill>
                <a:srgbClr val="A93D94"/>
              </a:solidFill>
            </a:endParaRPr>
          </a:p>
          <a:p>
            <a:pPr algn="ctr"/>
            <a:endParaRPr lang="en-GB" sz="1600" dirty="0">
              <a:solidFill>
                <a:srgbClr val="A93D94"/>
              </a:solidFill>
            </a:endParaRPr>
          </a:p>
        </p:txBody>
      </p:sp>
      <p:sp>
        <p:nvSpPr>
          <p:cNvPr id="31" name="Rectangle 30">
            <a:extLst>
              <a:ext uri="{FF2B5EF4-FFF2-40B4-BE49-F238E27FC236}">
                <a16:creationId xmlns:a16="http://schemas.microsoft.com/office/drawing/2014/main" id="{76AEF788-E2C0-410B-9472-5B087E92CF88}"/>
              </a:ext>
            </a:extLst>
          </p:cNvPr>
          <p:cNvSpPr/>
          <p:nvPr/>
        </p:nvSpPr>
        <p:spPr>
          <a:xfrm>
            <a:off x="3654499" y="1447879"/>
            <a:ext cx="1584000" cy="2947367"/>
          </a:xfrm>
          <a:prstGeom prst="rect">
            <a:avLst/>
          </a:prstGeom>
          <a:noFill/>
          <a:ln>
            <a:solidFill>
              <a:srgbClr val="A93D94"/>
            </a:soli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t"/>
          <a:lstStyle/>
          <a:p>
            <a:pPr algn="ctr"/>
            <a:r>
              <a:rPr lang="en-GB" sz="1600" b="1" dirty="0">
                <a:solidFill>
                  <a:srgbClr val="0E2050"/>
                </a:solidFill>
              </a:rPr>
              <a:t>B:</a:t>
            </a:r>
          </a:p>
          <a:p>
            <a:pPr algn="ctr"/>
            <a:r>
              <a:rPr lang="en-GB" sz="1600" dirty="0">
                <a:solidFill>
                  <a:srgbClr val="A93D94"/>
                </a:solidFill>
              </a:rPr>
              <a:t>Identify from Absences screen how many leave days they will have taken in current leave year up until start of the secondment</a:t>
            </a:r>
            <a:endParaRPr lang="en-GB" sz="1600" i="1" dirty="0">
              <a:solidFill>
                <a:srgbClr val="A93D94"/>
              </a:solidFill>
            </a:endParaRPr>
          </a:p>
          <a:p>
            <a:pPr algn="ctr"/>
            <a:endParaRPr lang="en-GB" sz="1600" dirty="0">
              <a:solidFill>
                <a:srgbClr val="A93D94"/>
              </a:solidFill>
            </a:endParaRPr>
          </a:p>
        </p:txBody>
      </p:sp>
      <p:sp>
        <p:nvSpPr>
          <p:cNvPr id="32" name="Rectangle 31">
            <a:extLst>
              <a:ext uri="{FF2B5EF4-FFF2-40B4-BE49-F238E27FC236}">
                <a16:creationId xmlns:a16="http://schemas.microsoft.com/office/drawing/2014/main" id="{087FA87D-27F6-4056-94F3-76F5239B3DE0}"/>
              </a:ext>
            </a:extLst>
          </p:cNvPr>
          <p:cNvSpPr/>
          <p:nvPr/>
        </p:nvSpPr>
        <p:spPr>
          <a:xfrm>
            <a:off x="5351240" y="1447879"/>
            <a:ext cx="1584000" cy="2947367"/>
          </a:xfrm>
          <a:prstGeom prst="rect">
            <a:avLst/>
          </a:prstGeom>
          <a:noFill/>
          <a:ln>
            <a:solidFill>
              <a:srgbClr val="A93D94"/>
            </a:soli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t"/>
          <a:lstStyle/>
          <a:p>
            <a:pPr algn="ctr"/>
            <a:r>
              <a:rPr lang="en-GB" sz="1600" b="1" dirty="0">
                <a:solidFill>
                  <a:srgbClr val="0E2050"/>
                </a:solidFill>
              </a:rPr>
              <a:t>C:</a:t>
            </a:r>
            <a:r>
              <a:rPr lang="en-GB" sz="1600" dirty="0">
                <a:solidFill>
                  <a:srgbClr val="A93D94"/>
                </a:solidFill>
              </a:rPr>
              <a:t> Using previous two figures, calculate their remaining entitlement </a:t>
            </a:r>
            <a:r>
              <a:rPr lang="en-GB" sz="1600" i="1" dirty="0">
                <a:solidFill>
                  <a:srgbClr val="A93D94"/>
                </a:solidFill>
              </a:rPr>
              <a:t>(this may be a plus or a minus value) – Keep note of this figure*</a:t>
            </a:r>
            <a:endParaRPr lang="en-GB" sz="1600" b="1" dirty="0">
              <a:solidFill>
                <a:srgbClr val="0E2050"/>
              </a:solidFill>
            </a:endParaRPr>
          </a:p>
        </p:txBody>
      </p:sp>
      <p:sp>
        <p:nvSpPr>
          <p:cNvPr id="46" name="Rectangle 45">
            <a:extLst>
              <a:ext uri="{FF2B5EF4-FFF2-40B4-BE49-F238E27FC236}">
                <a16:creationId xmlns:a16="http://schemas.microsoft.com/office/drawing/2014/main" id="{FE47EC13-0A94-42FE-97A2-CED4FC33E884}"/>
              </a:ext>
            </a:extLst>
          </p:cNvPr>
          <p:cNvSpPr/>
          <p:nvPr/>
        </p:nvSpPr>
        <p:spPr>
          <a:xfrm>
            <a:off x="8648960" y="1447878"/>
            <a:ext cx="1488238" cy="2947367"/>
          </a:xfrm>
          <a:prstGeom prst="rect">
            <a:avLst/>
          </a:prstGeom>
          <a:solidFill>
            <a:srgbClr val="A93D94"/>
          </a:solidFill>
          <a:ln>
            <a:solidFill>
              <a:srgbClr val="A93D94"/>
            </a:solidFill>
          </a:ln>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t"/>
          <a:lstStyle/>
          <a:p>
            <a:pPr algn="ctr"/>
            <a:endParaRPr lang="en-GB" sz="1600" dirty="0"/>
          </a:p>
          <a:p>
            <a:pPr algn="ctr"/>
            <a:r>
              <a:rPr lang="en-GB" sz="1600" dirty="0"/>
              <a:t>Deactivate </a:t>
            </a:r>
          </a:p>
          <a:p>
            <a:pPr algn="ctr"/>
            <a:r>
              <a:rPr lang="en-GB" sz="1600" dirty="0"/>
              <a:t>existing Balance</a:t>
            </a:r>
          </a:p>
          <a:p>
            <a:pPr algn="ctr"/>
            <a:endParaRPr lang="en-GB" sz="1600" dirty="0"/>
          </a:p>
          <a:p>
            <a:pPr algn="ctr"/>
            <a:r>
              <a:rPr lang="en-GB" sz="1600" i="1" dirty="0"/>
              <a:t>(option available from ellipsis)</a:t>
            </a:r>
          </a:p>
          <a:p>
            <a:pPr algn="ctr"/>
            <a:endParaRPr lang="en-GB" sz="1600" dirty="0"/>
          </a:p>
        </p:txBody>
      </p:sp>
      <p:sp>
        <p:nvSpPr>
          <p:cNvPr id="48" name="Rectangle 47">
            <a:extLst>
              <a:ext uri="{FF2B5EF4-FFF2-40B4-BE49-F238E27FC236}">
                <a16:creationId xmlns:a16="http://schemas.microsoft.com/office/drawing/2014/main" id="{42258CBA-C3D8-44C4-9B9F-4F63ADEB036F}"/>
              </a:ext>
            </a:extLst>
          </p:cNvPr>
          <p:cNvSpPr/>
          <p:nvPr/>
        </p:nvSpPr>
        <p:spPr>
          <a:xfrm>
            <a:off x="10249942" y="1441958"/>
            <a:ext cx="1584000" cy="2970064"/>
          </a:xfrm>
          <a:prstGeom prst="rect">
            <a:avLst/>
          </a:prstGeom>
          <a:noFill/>
          <a:ln>
            <a:solidFill>
              <a:srgbClr val="A93D94"/>
            </a:soli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t"/>
          <a:lstStyle/>
          <a:p>
            <a:pPr algn="ctr"/>
            <a:endParaRPr lang="en-GB" sz="1600" dirty="0">
              <a:solidFill>
                <a:srgbClr val="A93D94"/>
              </a:solidFill>
            </a:endParaRPr>
          </a:p>
          <a:p>
            <a:pPr algn="ctr"/>
            <a:r>
              <a:rPr lang="en-GB" sz="1600" dirty="0">
                <a:solidFill>
                  <a:srgbClr val="A93D94"/>
                </a:solidFill>
              </a:rPr>
              <a:t>If needed, inform employee to cancel leave dated after secondment starts</a:t>
            </a:r>
          </a:p>
          <a:p>
            <a:pPr algn="ctr"/>
            <a:endParaRPr lang="en-GB" sz="1600" dirty="0">
              <a:solidFill>
                <a:srgbClr val="A93D94"/>
              </a:solidFill>
            </a:endParaRPr>
          </a:p>
          <a:p>
            <a:pPr algn="ctr"/>
            <a:endParaRPr lang="en-GB" sz="1600" dirty="0">
              <a:solidFill>
                <a:srgbClr val="A93D94"/>
              </a:solidFill>
            </a:endParaRPr>
          </a:p>
        </p:txBody>
      </p:sp>
      <p:sp>
        <p:nvSpPr>
          <p:cNvPr id="49" name="Rectangle 48">
            <a:extLst>
              <a:ext uri="{FF2B5EF4-FFF2-40B4-BE49-F238E27FC236}">
                <a16:creationId xmlns:a16="http://schemas.microsoft.com/office/drawing/2014/main" id="{9E258B7C-3A5F-4193-8B79-EF924B1F66AE}"/>
              </a:ext>
            </a:extLst>
          </p:cNvPr>
          <p:cNvSpPr/>
          <p:nvPr/>
        </p:nvSpPr>
        <p:spPr>
          <a:xfrm>
            <a:off x="1910942" y="4552576"/>
            <a:ext cx="1584000" cy="226107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lIns="72000" tIns="0" rIns="72000" bIns="0" rtlCol="0" anchor="t"/>
          <a:lstStyle/>
          <a:p>
            <a:pPr algn="ctr"/>
            <a:endParaRPr lang="en-GB" sz="1600" dirty="0"/>
          </a:p>
          <a:p>
            <a:pPr algn="ctr"/>
            <a:r>
              <a:rPr lang="en-GB" sz="1600" b="1" dirty="0"/>
              <a:t>EMPLOYEE </a:t>
            </a:r>
          </a:p>
          <a:p>
            <a:pPr algn="ctr"/>
            <a:endParaRPr lang="en-GB" sz="1000" b="1" dirty="0"/>
          </a:p>
          <a:p>
            <a:pPr algn="ctr"/>
            <a:r>
              <a:rPr lang="en-GB" sz="1600" dirty="0"/>
              <a:t>If needed:</a:t>
            </a:r>
          </a:p>
          <a:p>
            <a:pPr algn="ctr"/>
            <a:r>
              <a:rPr lang="en-GB" sz="1600" dirty="0"/>
              <a:t>Cancel any leave dated </a:t>
            </a:r>
          </a:p>
          <a:p>
            <a:pPr algn="ctr"/>
            <a:r>
              <a:rPr lang="en-GB" sz="1600" dirty="0"/>
              <a:t>after secondment will  start</a:t>
            </a:r>
          </a:p>
          <a:p>
            <a:pPr algn="ctr"/>
            <a:endParaRPr lang="en-GB" sz="1600" i="1" dirty="0"/>
          </a:p>
          <a:p>
            <a:pPr algn="ctr"/>
            <a:endParaRPr lang="en-GB" sz="1600" i="1" dirty="0"/>
          </a:p>
        </p:txBody>
      </p:sp>
      <p:sp>
        <p:nvSpPr>
          <p:cNvPr id="50" name="Rectangle 49">
            <a:extLst>
              <a:ext uri="{FF2B5EF4-FFF2-40B4-BE49-F238E27FC236}">
                <a16:creationId xmlns:a16="http://schemas.microsoft.com/office/drawing/2014/main" id="{59941524-E7AA-43C6-819B-5140B674C410}"/>
              </a:ext>
            </a:extLst>
          </p:cNvPr>
          <p:cNvSpPr/>
          <p:nvPr/>
        </p:nvSpPr>
        <p:spPr>
          <a:xfrm>
            <a:off x="3607259" y="4549289"/>
            <a:ext cx="3327981" cy="2261075"/>
          </a:xfrm>
          <a:prstGeom prst="rect">
            <a:avLst/>
          </a:prstGeom>
          <a:noFill/>
          <a:ln>
            <a:solidFill>
              <a:srgbClr val="A93D94"/>
            </a:soli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t"/>
          <a:lstStyle/>
          <a:p>
            <a:pPr algn="ctr"/>
            <a:r>
              <a:rPr lang="en-GB" sz="1600" dirty="0">
                <a:solidFill>
                  <a:srgbClr val="A93D94"/>
                </a:solidFill>
              </a:rPr>
              <a:t>Notify new HR team that:</a:t>
            </a:r>
          </a:p>
          <a:p>
            <a:pPr algn="ctr"/>
            <a:endParaRPr lang="en-GB" sz="1600" dirty="0">
              <a:solidFill>
                <a:srgbClr val="A93D94"/>
              </a:solidFill>
            </a:endParaRPr>
          </a:p>
          <a:p>
            <a:r>
              <a:rPr lang="en-GB" sz="1600" dirty="0">
                <a:solidFill>
                  <a:srgbClr val="A93D94"/>
                </a:solidFill>
              </a:rPr>
              <a:t>1 - The balance has been adjusted </a:t>
            </a:r>
          </a:p>
          <a:p>
            <a:r>
              <a:rPr lang="en-GB" sz="1600" dirty="0">
                <a:solidFill>
                  <a:srgbClr val="A93D94"/>
                </a:solidFill>
              </a:rPr>
              <a:t>2 - Remaining leave entitlement*</a:t>
            </a:r>
          </a:p>
          <a:p>
            <a:r>
              <a:rPr lang="en-GB" sz="1600" dirty="0">
                <a:solidFill>
                  <a:srgbClr val="A93D94"/>
                </a:solidFill>
              </a:rPr>
              <a:t>3 - If needed, employee has cancelled leave booked after secondment is due to start</a:t>
            </a:r>
          </a:p>
        </p:txBody>
      </p:sp>
      <p:cxnSp>
        <p:nvCxnSpPr>
          <p:cNvPr id="59" name="Straight Arrow Connector 58">
            <a:extLst>
              <a:ext uri="{FF2B5EF4-FFF2-40B4-BE49-F238E27FC236}">
                <a16:creationId xmlns:a16="http://schemas.microsoft.com/office/drawing/2014/main" id="{9E5864A7-71ED-4DB1-8462-F92BA8A755FC}"/>
              </a:ext>
            </a:extLst>
          </p:cNvPr>
          <p:cNvCxnSpPr>
            <a:cxnSpLocks/>
            <a:stCxn id="30" idx="3"/>
            <a:endCxn id="31" idx="1"/>
          </p:cNvCxnSpPr>
          <p:nvPr/>
        </p:nvCxnSpPr>
        <p:spPr>
          <a:xfrm>
            <a:off x="3541758" y="2921563"/>
            <a:ext cx="112741" cy="0"/>
          </a:xfrm>
          <a:prstGeom prst="straightConnector1">
            <a:avLst/>
          </a:prstGeom>
          <a:ln w="88900">
            <a:solidFill>
              <a:srgbClr val="0E2050"/>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77868B32-63A1-4B12-B1F2-A96BD871B682}"/>
              </a:ext>
            </a:extLst>
          </p:cNvPr>
          <p:cNvCxnSpPr>
            <a:cxnSpLocks/>
            <a:stCxn id="31" idx="3"/>
            <a:endCxn id="32" idx="1"/>
          </p:cNvCxnSpPr>
          <p:nvPr/>
        </p:nvCxnSpPr>
        <p:spPr>
          <a:xfrm>
            <a:off x="5238499" y="2921563"/>
            <a:ext cx="112741" cy="0"/>
          </a:xfrm>
          <a:prstGeom prst="straightConnector1">
            <a:avLst/>
          </a:prstGeom>
          <a:ln w="88900">
            <a:solidFill>
              <a:srgbClr val="0E2050"/>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0F927E00-21E5-4838-9B6C-F6092925F1FE}"/>
              </a:ext>
            </a:extLst>
          </p:cNvPr>
          <p:cNvCxnSpPr>
            <a:cxnSpLocks/>
            <a:stCxn id="32" idx="3"/>
            <a:endCxn id="7" idx="1"/>
          </p:cNvCxnSpPr>
          <p:nvPr/>
        </p:nvCxnSpPr>
        <p:spPr>
          <a:xfrm flipV="1">
            <a:off x="6935240" y="2921562"/>
            <a:ext cx="112741" cy="1"/>
          </a:xfrm>
          <a:prstGeom prst="straightConnector1">
            <a:avLst/>
          </a:prstGeom>
          <a:ln w="88900">
            <a:solidFill>
              <a:srgbClr val="0E2050"/>
            </a:solidFill>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FA999393-3200-4F93-A409-AE270750E578}"/>
              </a:ext>
            </a:extLst>
          </p:cNvPr>
          <p:cNvCxnSpPr>
            <a:cxnSpLocks/>
            <a:stCxn id="7" idx="3"/>
            <a:endCxn id="46" idx="1"/>
          </p:cNvCxnSpPr>
          <p:nvPr/>
        </p:nvCxnSpPr>
        <p:spPr>
          <a:xfrm>
            <a:off x="8536219" y="2921562"/>
            <a:ext cx="112741" cy="0"/>
          </a:xfrm>
          <a:prstGeom prst="straightConnector1">
            <a:avLst/>
          </a:prstGeom>
          <a:ln w="88900">
            <a:solidFill>
              <a:srgbClr val="0E2050"/>
            </a:solidFill>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70">
            <a:extLst>
              <a:ext uri="{FF2B5EF4-FFF2-40B4-BE49-F238E27FC236}">
                <a16:creationId xmlns:a16="http://schemas.microsoft.com/office/drawing/2014/main" id="{BF94F170-BFE0-499C-AA08-ED2A26E7C43D}"/>
              </a:ext>
            </a:extLst>
          </p:cNvPr>
          <p:cNvCxnSpPr>
            <a:cxnSpLocks/>
            <a:stCxn id="46" idx="3"/>
            <a:endCxn id="48" idx="1"/>
          </p:cNvCxnSpPr>
          <p:nvPr/>
        </p:nvCxnSpPr>
        <p:spPr>
          <a:xfrm>
            <a:off x="10137198" y="2921562"/>
            <a:ext cx="112744" cy="5428"/>
          </a:xfrm>
          <a:prstGeom prst="straightConnector1">
            <a:avLst/>
          </a:prstGeom>
          <a:ln w="88900">
            <a:solidFill>
              <a:srgbClr val="0E2050"/>
            </a:solidFill>
            <a:tailEnd type="triangle"/>
          </a:ln>
        </p:spPr>
        <p:style>
          <a:lnRef idx="1">
            <a:schemeClr val="accent1"/>
          </a:lnRef>
          <a:fillRef idx="0">
            <a:schemeClr val="accent1"/>
          </a:fillRef>
          <a:effectRef idx="0">
            <a:schemeClr val="accent1"/>
          </a:effectRef>
          <a:fontRef idx="minor">
            <a:schemeClr val="tx1"/>
          </a:fontRef>
        </p:style>
      </p:cxnSp>
      <p:cxnSp>
        <p:nvCxnSpPr>
          <p:cNvPr id="74" name="Straight Arrow Connector 73">
            <a:extLst>
              <a:ext uri="{FF2B5EF4-FFF2-40B4-BE49-F238E27FC236}">
                <a16:creationId xmlns:a16="http://schemas.microsoft.com/office/drawing/2014/main" id="{DB91EB5B-A8F5-4AB6-90F2-782AD43476BE}"/>
              </a:ext>
            </a:extLst>
          </p:cNvPr>
          <p:cNvCxnSpPr>
            <a:cxnSpLocks/>
            <a:stCxn id="49" idx="3"/>
            <a:endCxn id="50" idx="1"/>
          </p:cNvCxnSpPr>
          <p:nvPr/>
        </p:nvCxnSpPr>
        <p:spPr>
          <a:xfrm flipV="1">
            <a:off x="3494942" y="5679827"/>
            <a:ext cx="112317" cy="3287"/>
          </a:xfrm>
          <a:prstGeom prst="straightConnector1">
            <a:avLst/>
          </a:prstGeom>
          <a:ln w="88900">
            <a:solidFill>
              <a:srgbClr val="0E2050"/>
            </a:solidFill>
            <a:tailEnd type="triangle"/>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367143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B77B61C-0092-4619-BCBC-D66F97A610C3}"/>
              </a:ext>
            </a:extLst>
          </p:cNvPr>
          <p:cNvSpPr/>
          <p:nvPr/>
        </p:nvSpPr>
        <p:spPr>
          <a:xfrm>
            <a:off x="0" y="0"/>
            <a:ext cx="12191999" cy="666000"/>
          </a:xfrm>
          <a:prstGeom prst="rect">
            <a:avLst/>
          </a:prstGeom>
          <a:solidFill>
            <a:srgbClr val="89BF3C"/>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0" rIns="0" bIns="0" rtlCol="0" anchor="ctr"/>
          <a:lstStyle/>
          <a:p>
            <a:r>
              <a:rPr lang="en-GB" sz="2000" i="1" dirty="0"/>
              <a:t>Scenario A: Individual starts secondment</a:t>
            </a:r>
          </a:p>
        </p:txBody>
      </p:sp>
      <p:sp>
        <p:nvSpPr>
          <p:cNvPr id="44" name="TextBox 43">
            <a:extLst>
              <a:ext uri="{FF2B5EF4-FFF2-40B4-BE49-F238E27FC236}">
                <a16:creationId xmlns:a16="http://schemas.microsoft.com/office/drawing/2014/main" id="{61EC0FCE-534E-4D4F-8988-7FEDF5CB2433}"/>
              </a:ext>
            </a:extLst>
          </p:cNvPr>
          <p:cNvSpPr txBox="1"/>
          <p:nvPr/>
        </p:nvSpPr>
        <p:spPr>
          <a:xfrm>
            <a:off x="-1" y="947996"/>
            <a:ext cx="12192000" cy="369332"/>
          </a:xfrm>
          <a:prstGeom prst="rect">
            <a:avLst/>
          </a:prstGeom>
          <a:solidFill>
            <a:srgbClr val="0E2050"/>
          </a:solidFill>
          <a:ln>
            <a:noFill/>
          </a:ln>
        </p:spPr>
        <p:txBody>
          <a:bodyPr wrap="square" rtlCol="0">
            <a:spAutoFit/>
          </a:bodyPr>
          <a:lstStyle/>
          <a:p>
            <a:pPr algn="ctr"/>
            <a:r>
              <a:rPr lang="en-GB" dirty="0">
                <a:solidFill>
                  <a:schemeClr val="bg1"/>
                </a:solidFill>
              </a:rPr>
              <a:t>2. Actions for the HR team managing </a:t>
            </a:r>
            <a:r>
              <a:rPr lang="en-GB" b="1" dirty="0">
                <a:solidFill>
                  <a:schemeClr val="bg1"/>
                </a:solidFill>
              </a:rPr>
              <a:t>new appointment</a:t>
            </a:r>
            <a:r>
              <a:rPr lang="en-GB" dirty="0">
                <a:solidFill>
                  <a:schemeClr val="bg1"/>
                </a:solidFill>
              </a:rPr>
              <a:t>, which is the </a:t>
            </a:r>
            <a:r>
              <a:rPr lang="en-GB" b="1" dirty="0">
                <a:solidFill>
                  <a:schemeClr val="bg1"/>
                </a:solidFill>
              </a:rPr>
              <a:t>secondment</a:t>
            </a:r>
            <a:r>
              <a:rPr lang="en-GB" dirty="0">
                <a:solidFill>
                  <a:schemeClr val="bg1"/>
                </a:solidFill>
              </a:rPr>
              <a:t>:</a:t>
            </a:r>
          </a:p>
        </p:txBody>
      </p:sp>
      <p:sp>
        <p:nvSpPr>
          <p:cNvPr id="13" name="Rectangle 12">
            <a:extLst>
              <a:ext uri="{FF2B5EF4-FFF2-40B4-BE49-F238E27FC236}">
                <a16:creationId xmlns:a16="http://schemas.microsoft.com/office/drawing/2014/main" id="{895DCFC4-F321-46E7-BD81-20EE3989BD01}"/>
              </a:ext>
            </a:extLst>
          </p:cNvPr>
          <p:cNvSpPr/>
          <p:nvPr/>
        </p:nvSpPr>
        <p:spPr>
          <a:xfrm>
            <a:off x="153995" y="1766737"/>
            <a:ext cx="1394998" cy="2628000"/>
          </a:xfrm>
          <a:prstGeom prst="rect">
            <a:avLst/>
          </a:prstGeom>
          <a:solidFill>
            <a:srgbClr val="0E2050"/>
          </a:solidFill>
          <a:ln>
            <a:noFill/>
          </a:ln>
        </p:spPr>
        <p:txBody>
          <a:bodyPr wrap="square" rtlCol="0">
            <a:spAutoFit/>
          </a:bodyPr>
          <a:lstStyle/>
          <a:p>
            <a:pPr algn="ctr"/>
            <a:r>
              <a:rPr lang="en-GB" dirty="0">
                <a:solidFill>
                  <a:schemeClr val="bg1"/>
                </a:solidFill>
              </a:rPr>
              <a:t>Record new appointment including:</a:t>
            </a:r>
          </a:p>
          <a:p>
            <a:pPr algn="ctr"/>
            <a:r>
              <a:rPr lang="en-GB" dirty="0">
                <a:solidFill>
                  <a:schemeClr val="bg1"/>
                </a:solidFill>
              </a:rPr>
              <a:t> </a:t>
            </a:r>
          </a:p>
          <a:p>
            <a:pPr marL="285750" indent="-285750">
              <a:buFont typeface="Arial" panose="020B0604020202020204" pitchFamily="34" charset="0"/>
              <a:buChar char="•"/>
            </a:pPr>
            <a:r>
              <a:rPr lang="en-GB" dirty="0">
                <a:solidFill>
                  <a:schemeClr val="bg1"/>
                </a:solidFill>
              </a:rPr>
              <a:t>Target End Date</a:t>
            </a:r>
          </a:p>
          <a:p>
            <a:pPr algn="ctr"/>
            <a:endParaRPr lang="en-GB" sz="2800" dirty="0">
              <a:solidFill>
                <a:schemeClr val="bg1"/>
              </a:solidFill>
            </a:endParaRPr>
          </a:p>
          <a:p>
            <a:pPr algn="ctr"/>
            <a:endParaRPr lang="en-GB" dirty="0">
              <a:solidFill>
                <a:schemeClr val="bg1"/>
              </a:solidFill>
            </a:endParaRPr>
          </a:p>
        </p:txBody>
      </p:sp>
      <p:sp>
        <p:nvSpPr>
          <p:cNvPr id="14" name="Rectangle 13">
            <a:extLst>
              <a:ext uri="{FF2B5EF4-FFF2-40B4-BE49-F238E27FC236}">
                <a16:creationId xmlns:a16="http://schemas.microsoft.com/office/drawing/2014/main" id="{B74244BF-A2ED-4BD0-973A-E11E90A8D0DA}"/>
              </a:ext>
            </a:extLst>
          </p:cNvPr>
          <p:cNvSpPr/>
          <p:nvPr/>
        </p:nvSpPr>
        <p:spPr>
          <a:xfrm>
            <a:off x="1758361" y="1766738"/>
            <a:ext cx="1394999" cy="2628000"/>
          </a:xfrm>
          <a:prstGeom prst="rect">
            <a:avLst/>
          </a:prstGeom>
          <a:solidFill>
            <a:srgbClr val="0E2050"/>
          </a:solidFill>
          <a:ln>
            <a:noFill/>
          </a:ln>
        </p:spPr>
        <p:txBody>
          <a:bodyPr wrap="square" rtlCol="0">
            <a:spAutoFit/>
          </a:bodyPr>
          <a:lstStyle/>
          <a:p>
            <a:pPr algn="ctr"/>
            <a:r>
              <a:rPr lang="en-GB" dirty="0">
                <a:solidFill>
                  <a:schemeClr val="bg1"/>
                </a:solidFill>
              </a:rPr>
              <a:t>Add: </a:t>
            </a:r>
          </a:p>
          <a:p>
            <a:pPr marL="342900" indent="-342900">
              <a:buAutoNum type="arabicParenBoth"/>
            </a:pPr>
            <a:r>
              <a:rPr lang="en-GB" dirty="0">
                <a:solidFill>
                  <a:schemeClr val="bg1"/>
                </a:solidFill>
              </a:rPr>
              <a:t>Pay Code Access Group</a:t>
            </a:r>
          </a:p>
          <a:p>
            <a:pPr marL="342900" indent="-342900">
              <a:buAutoNum type="arabicParenBoth"/>
            </a:pPr>
            <a:r>
              <a:rPr lang="en-GB" dirty="0">
                <a:solidFill>
                  <a:schemeClr val="bg1"/>
                </a:solidFill>
              </a:rPr>
              <a:t>Work Schedule</a:t>
            </a:r>
          </a:p>
          <a:p>
            <a:r>
              <a:rPr lang="en-GB" dirty="0">
                <a:solidFill>
                  <a:schemeClr val="bg1"/>
                </a:solidFill>
              </a:rPr>
              <a:t>(3) Balance</a:t>
            </a:r>
          </a:p>
          <a:p>
            <a:endParaRPr lang="en-GB" dirty="0">
              <a:solidFill>
                <a:schemeClr val="bg1"/>
              </a:solidFill>
            </a:endParaRPr>
          </a:p>
        </p:txBody>
      </p:sp>
      <p:sp>
        <p:nvSpPr>
          <p:cNvPr id="19" name="Rectangle 18">
            <a:extLst>
              <a:ext uri="{FF2B5EF4-FFF2-40B4-BE49-F238E27FC236}">
                <a16:creationId xmlns:a16="http://schemas.microsoft.com/office/drawing/2014/main" id="{4F5A2B9D-DDA1-4A35-98E6-59B6195FBA50}"/>
              </a:ext>
            </a:extLst>
          </p:cNvPr>
          <p:cNvSpPr/>
          <p:nvPr/>
        </p:nvSpPr>
        <p:spPr>
          <a:xfrm>
            <a:off x="10680543" y="1766737"/>
            <a:ext cx="1368000" cy="2628000"/>
          </a:xfrm>
          <a:prstGeom prst="rect">
            <a:avLst/>
          </a:prstGeom>
          <a:solidFill>
            <a:srgbClr val="E4830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r>
              <a:rPr lang="en-GB" sz="1600" b="1" dirty="0"/>
              <a:t>Employee</a:t>
            </a:r>
          </a:p>
          <a:p>
            <a:pPr algn="ctr"/>
            <a:endParaRPr lang="en-GB" sz="1600" b="1" dirty="0"/>
          </a:p>
          <a:p>
            <a:pPr algn="ctr"/>
            <a:r>
              <a:rPr lang="en-GB" sz="1600" dirty="0"/>
              <a:t>If needed, request leave that was cancelled from previous appointment</a:t>
            </a:r>
          </a:p>
          <a:p>
            <a:pPr algn="ctr"/>
            <a:endParaRPr lang="en-GB" sz="1600" dirty="0"/>
          </a:p>
          <a:p>
            <a:pPr algn="ctr"/>
            <a:endParaRPr lang="en-GB" sz="1600" dirty="0"/>
          </a:p>
          <a:p>
            <a:pPr algn="ctr"/>
            <a:endParaRPr lang="en-GB" sz="1600" dirty="0"/>
          </a:p>
        </p:txBody>
      </p:sp>
      <p:sp>
        <p:nvSpPr>
          <p:cNvPr id="47" name="Rectangle 46">
            <a:extLst>
              <a:ext uri="{FF2B5EF4-FFF2-40B4-BE49-F238E27FC236}">
                <a16:creationId xmlns:a16="http://schemas.microsoft.com/office/drawing/2014/main" id="{29BDECC4-137D-4722-BA29-7139529D8F39}"/>
              </a:ext>
            </a:extLst>
          </p:cNvPr>
          <p:cNvSpPr/>
          <p:nvPr/>
        </p:nvSpPr>
        <p:spPr>
          <a:xfrm>
            <a:off x="-1" y="1685594"/>
            <a:ext cx="12192000" cy="3263912"/>
          </a:xfrm>
          <a:prstGeom prst="rect">
            <a:avLst/>
          </a:prstGeom>
          <a:noFill/>
          <a:ln w="28575">
            <a:solidFill>
              <a:srgbClr val="0E2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3" name="Straight Arrow Connector 62">
            <a:extLst>
              <a:ext uri="{FF2B5EF4-FFF2-40B4-BE49-F238E27FC236}">
                <a16:creationId xmlns:a16="http://schemas.microsoft.com/office/drawing/2014/main" id="{2DDD551B-6ECE-4ABB-9E41-840FAD0EE533}"/>
              </a:ext>
            </a:extLst>
          </p:cNvPr>
          <p:cNvCxnSpPr>
            <a:cxnSpLocks/>
            <a:stCxn id="13" idx="3"/>
            <a:endCxn id="14" idx="1"/>
          </p:cNvCxnSpPr>
          <p:nvPr/>
        </p:nvCxnSpPr>
        <p:spPr>
          <a:xfrm>
            <a:off x="1548993" y="3080737"/>
            <a:ext cx="209368" cy="1"/>
          </a:xfrm>
          <a:prstGeom prst="straightConnector1">
            <a:avLst/>
          </a:prstGeom>
          <a:ln w="88900">
            <a:solidFill>
              <a:srgbClr val="0E2050"/>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D6F9AE2B-B64C-4CE0-8205-890C0CE0E560}"/>
              </a:ext>
            </a:extLst>
          </p:cNvPr>
          <p:cNvSpPr/>
          <p:nvPr/>
        </p:nvSpPr>
        <p:spPr>
          <a:xfrm>
            <a:off x="3362728" y="1766737"/>
            <a:ext cx="1394998" cy="2628000"/>
          </a:xfrm>
          <a:prstGeom prst="rect">
            <a:avLst/>
          </a:prstGeom>
          <a:noFill/>
          <a:ln>
            <a:solidFill>
              <a:srgbClr val="0E2050"/>
            </a:soli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t"/>
          <a:lstStyle/>
          <a:p>
            <a:pPr algn="ctr"/>
            <a:r>
              <a:rPr lang="en-GB" sz="1600" i="1" dirty="0">
                <a:solidFill>
                  <a:srgbClr val="0E2050"/>
                </a:solidFill>
              </a:rPr>
              <a:t>Manually calculate prorated entitlement for the remaining leave year</a:t>
            </a:r>
          </a:p>
          <a:p>
            <a:pPr algn="ctr"/>
            <a:endParaRPr lang="en-GB" sz="1600" i="1" dirty="0">
              <a:solidFill>
                <a:srgbClr val="0E2050"/>
              </a:solidFill>
            </a:endParaRPr>
          </a:p>
          <a:p>
            <a:pPr algn="ctr"/>
            <a:r>
              <a:rPr lang="en-GB" sz="1600" i="1" dirty="0">
                <a:solidFill>
                  <a:srgbClr val="0E2050"/>
                </a:solidFill>
                <a:hlinkClick r:id="rId4">
                  <a:extLst>
                    <a:ext uri="{A12FA001-AC4F-418D-AE19-62706E023703}">
                      <ahyp:hlinkClr xmlns:ahyp="http://schemas.microsoft.com/office/drawing/2018/hyperlinkcolor" val="tx"/>
                    </a:ext>
                  </a:extLst>
                </a:hlinkClick>
              </a:rPr>
              <a:t>Use holiday calculator</a:t>
            </a:r>
            <a:endParaRPr lang="en-GB" sz="1600" i="1" dirty="0">
              <a:solidFill>
                <a:srgbClr val="0E2050"/>
              </a:solidFill>
            </a:endParaRPr>
          </a:p>
        </p:txBody>
      </p:sp>
      <p:sp>
        <p:nvSpPr>
          <p:cNvPr id="46" name="Rectangle 45">
            <a:extLst>
              <a:ext uri="{FF2B5EF4-FFF2-40B4-BE49-F238E27FC236}">
                <a16:creationId xmlns:a16="http://schemas.microsoft.com/office/drawing/2014/main" id="{E5E31A82-0016-4FD0-900F-4740C00C70AC}"/>
              </a:ext>
            </a:extLst>
          </p:cNvPr>
          <p:cNvSpPr/>
          <p:nvPr/>
        </p:nvSpPr>
        <p:spPr>
          <a:xfrm>
            <a:off x="4967094" y="1766738"/>
            <a:ext cx="2291743" cy="2584800"/>
          </a:xfrm>
          <a:prstGeom prst="rect">
            <a:avLst/>
          </a:prstGeom>
          <a:solidFill>
            <a:srgbClr val="0E2050"/>
          </a:solidFill>
          <a:ln>
            <a:noFill/>
          </a:ln>
        </p:spPr>
        <p:txBody>
          <a:bodyPr wrap="square" rtlCol="0">
            <a:spAutoFit/>
          </a:bodyPr>
          <a:lstStyle/>
          <a:p>
            <a:pPr algn="ctr"/>
            <a:r>
              <a:rPr lang="en-GB" dirty="0">
                <a:solidFill>
                  <a:schemeClr val="bg1"/>
                </a:solidFill>
              </a:rPr>
              <a:t>Compare manually calculated entitlement with system generated balance, taking into account their remaining balance*</a:t>
            </a:r>
            <a:endParaRPr lang="en-GB" dirty="0">
              <a:solidFill>
                <a:schemeClr val="bg1"/>
              </a:solidFill>
              <a:highlight>
                <a:srgbClr val="FFFF00"/>
              </a:highlight>
            </a:endParaRPr>
          </a:p>
        </p:txBody>
      </p:sp>
      <p:sp>
        <p:nvSpPr>
          <p:cNvPr id="48" name="Rectangle 47">
            <a:extLst>
              <a:ext uri="{FF2B5EF4-FFF2-40B4-BE49-F238E27FC236}">
                <a16:creationId xmlns:a16="http://schemas.microsoft.com/office/drawing/2014/main" id="{D9B2D8C5-B049-4ABB-8F3A-F3974367A34B}"/>
              </a:ext>
            </a:extLst>
          </p:cNvPr>
          <p:cNvSpPr/>
          <p:nvPr/>
        </p:nvSpPr>
        <p:spPr>
          <a:xfrm>
            <a:off x="7468205" y="1766737"/>
            <a:ext cx="1396800" cy="2584800"/>
          </a:xfrm>
          <a:prstGeom prst="rect">
            <a:avLst/>
          </a:prstGeom>
          <a:solidFill>
            <a:srgbClr val="0E2050"/>
          </a:solidFill>
          <a:ln>
            <a:noFill/>
          </a:ln>
        </p:spPr>
        <p:txBody>
          <a:bodyPr wrap="square" rtlCol="0">
            <a:spAutoFit/>
          </a:bodyPr>
          <a:lstStyle/>
          <a:p>
            <a:pPr algn="ctr"/>
            <a:r>
              <a:rPr lang="en-GB" dirty="0">
                <a:solidFill>
                  <a:schemeClr val="bg1"/>
                </a:solidFill>
              </a:rPr>
              <a:t>Make manual adjustment if needed** </a:t>
            </a:r>
          </a:p>
        </p:txBody>
      </p:sp>
      <p:sp>
        <p:nvSpPr>
          <p:cNvPr id="49" name="Rectangle 48">
            <a:extLst>
              <a:ext uri="{FF2B5EF4-FFF2-40B4-BE49-F238E27FC236}">
                <a16:creationId xmlns:a16="http://schemas.microsoft.com/office/drawing/2014/main" id="{7CF19E6E-F1AF-4D85-8BDE-91F6201C85F3}"/>
              </a:ext>
            </a:extLst>
          </p:cNvPr>
          <p:cNvSpPr/>
          <p:nvPr/>
        </p:nvSpPr>
        <p:spPr>
          <a:xfrm>
            <a:off x="9074373" y="1766738"/>
            <a:ext cx="1396800" cy="2628000"/>
          </a:xfrm>
          <a:prstGeom prst="rect">
            <a:avLst/>
          </a:prstGeom>
          <a:noFill/>
          <a:ln>
            <a:solidFill>
              <a:srgbClr val="0E2050"/>
            </a:soli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t"/>
          <a:lstStyle/>
          <a:p>
            <a:pPr algn="ctr"/>
            <a:r>
              <a:rPr lang="en-GB" sz="1600" dirty="0">
                <a:solidFill>
                  <a:srgbClr val="0E2050"/>
                </a:solidFill>
              </a:rPr>
              <a:t>If needed, inform employee to re-book the leave they cancelled on previous appointment</a:t>
            </a:r>
          </a:p>
          <a:p>
            <a:pPr algn="ctr"/>
            <a:endParaRPr lang="en-GB" sz="1600" i="1" dirty="0">
              <a:solidFill>
                <a:srgbClr val="0E2050"/>
              </a:solidFill>
            </a:endParaRPr>
          </a:p>
        </p:txBody>
      </p:sp>
      <p:cxnSp>
        <p:nvCxnSpPr>
          <p:cNvPr id="15" name="Straight Arrow Connector 14">
            <a:extLst>
              <a:ext uri="{FF2B5EF4-FFF2-40B4-BE49-F238E27FC236}">
                <a16:creationId xmlns:a16="http://schemas.microsoft.com/office/drawing/2014/main" id="{B686901E-72F5-4CAF-9723-606280EDDBBF}"/>
              </a:ext>
            </a:extLst>
          </p:cNvPr>
          <p:cNvCxnSpPr>
            <a:cxnSpLocks/>
            <a:stCxn id="14" idx="3"/>
            <a:endCxn id="42" idx="1"/>
          </p:cNvCxnSpPr>
          <p:nvPr/>
        </p:nvCxnSpPr>
        <p:spPr>
          <a:xfrm flipV="1">
            <a:off x="3153360" y="3080737"/>
            <a:ext cx="209368" cy="1"/>
          </a:xfrm>
          <a:prstGeom prst="straightConnector1">
            <a:avLst/>
          </a:prstGeom>
          <a:ln w="88900">
            <a:solidFill>
              <a:srgbClr val="0E205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F94A4B10-0A1D-4AFF-8074-5F9344A1D074}"/>
              </a:ext>
            </a:extLst>
          </p:cNvPr>
          <p:cNvCxnSpPr>
            <a:cxnSpLocks/>
            <a:stCxn id="42" idx="3"/>
            <a:endCxn id="46" idx="1"/>
          </p:cNvCxnSpPr>
          <p:nvPr/>
        </p:nvCxnSpPr>
        <p:spPr>
          <a:xfrm flipV="1">
            <a:off x="4757726" y="3059138"/>
            <a:ext cx="209368" cy="21599"/>
          </a:xfrm>
          <a:prstGeom prst="straightConnector1">
            <a:avLst/>
          </a:prstGeom>
          <a:ln w="88900">
            <a:solidFill>
              <a:srgbClr val="0E205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28341134-3859-4DC8-961E-94BF5EA64451}"/>
              </a:ext>
            </a:extLst>
          </p:cNvPr>
          <p:cNvCxnSpPr>
            <a:cxnSpLocks/>
            <a:stCxn id="46" idx="3"/>
            <a:endCxn id="48" idx="1"/>
          </p:cNvCxnSpPr>
          <p:nvPr/>
        </p:nvCxnSpPr>
        <p:spPr>
          <a:xfrm flipV="1">
            <a:off x="7258837" y="3059137"/>
            <a:ext cx="209368" cy="1"/>
          </a:xfrm>
          <a:prstGeom prst="straightConnector1">
            <a:avLst/>
          </a:prstGeom>
          <a:ln w="88900">
            <a:solidFill>
              <a:srgbClr val="0E205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0E34DB11-DF8B-4DA4-909F-5E933A486843}"/>
              </a:ext>
            </a:extLst>
          </p:cNvPr>
          <p:cNvCxnSpPr>
            <a:cxnSpLocks/>
            <a:stCxn id="48" idx="3"/>
            <a:endCxn id="49" idx="1"/>
          </p:cNvCxnSpPr>
          <p:nvPr/>
        </p:nvCxnSpPr>
        <p:spPr>
          <a:xfrm>
            <a:off x="8865005" y="3059137"/>
            <a:ext cx="209368" cy="21601"/>
          </a:xfrm>
          <a:prstGeom prst="straightConnector1">
            <a:avLst/>
          </a:prstGeom>
          <a:ln w="88900">
            <a:solidFill>
              <a:srgbClr val="0E205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B45D77E3-5807-4CA0-91DC-8D180EB90F9E}"/>
              </a:ext>
            </a:extLst>
          </p:cNvPr>
          <p:cNvCxnSpPr>
            <a:cxnSpLocks/>
            <a:stCxn id="49" idx="3"/>
          </p:cNvCxnSpPr>
          <p:nvPr/>
        </p:nvCxnSpPr>
        <p:spPr>
          <a:xfrm>
            <a:off x="10471173" y="3080738"/>
            <a:ext cx="171834" cy="0"/>
          </a:xfrm>
          <a:prstGeom prst="straightConnector1">
            <a:avLst/>
          </a:prstGeom>
          <a:ln w="88900">
            <a:solidFill>
              <a:srgbClr val="0E2050"/>
            </a:solidFill>
            <a:tailEnd type="triangle"/>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A058FADC-78C9-4B86-8625-98F1D54BB83A}"/>
              </a:ext>
            </a:extLst>
          </p:cNvPr>
          <p:cNvSpPr/>
          <p:nvPr/>
        </p:nvSpPr>
        <p:spPr>
          <a:xfrm>
            <a:off x="92279" y="6263505"/>
            <a:ext cx="6820250" cy="430887"/>
          </a:xfrm>
          <a:prstGeom prst="rect">
            <a:avLst/>
          </a:prstGeom>
          <a:ln>
            <a:solidFill>
              <a:schemeClr val="tx1">
                <a:lumMod val="50000"/>
                <a:lumOff val="50000"/>
              </a:schemeClr>
            </a:solidFill>
          </a:ln>
        </p:spPr>
        <p:txBody>
          <a:bodyPr wrap="square">
            <a:spAutoFit/>
          </a:bodyPr>
          <a:lstStyle/>
          <a:p>
            <a:r>
              <a:rPr lang="en-GB" sz="1100" i="1" dirty="0">
                <a:solidFill>
                  <a:schemeClr val="tx1">
                    <a:lumMod val="50000"/>
                    <a:lumOff val="50000"/>
                  </a:schemeClr>
                </a:solidFill>
              </a:rPr>
              <a:t>* Provided by the previous appointment’s HR team. </a:t>
            </a:r>
          </a:p>
          <a:p>
            <a:r>
              <a:rPr lang="en-GB" sz="1100" i="1" dirty="0">
                <a:solidFill>
                  <a:schemeClr val="tx1">
                    <a:lumMod val="50000"/>
                    <a:lumOff val="50000"/>
                  </a:schemeClr>
                </a:solidFill>
              </a:rPr>
              <a:t>** Adjust balance in-line with University’s policy</a:t>
            </a:r>
          </a:p>
        </p:txBody>
      </p:sp>
    </p:spTree>
    <p:custDataLst>
      <p:tags r:id="rId1"/>
    </p:custDataLst>
    <p:extLst>
      <p:ext uri="{BB962C8B-B14F-4D97-AF65-F5344CB8AC3E}">
        <p14:creationId xmlns:p14="http://schemas.microsoft.com/office/powerpoint/2010/main" val="732010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28BA0-DAEE-42AF-84EC-FF458C3B2054}"/>
              </a:ext>
            </a:extLst>
          </p:cNvPr>
          <p:cNvSpPr>
            <a:spLocks noGrp="1"/>
          </p:cNvSpPr>
          <p:nvPr>
            <p:ph type="title"/>
          </p:nvPr>
        </p:nvSpPr>
        <p:spPr/>
        <p:txBody>
          <a:bodyPr>
            <a:normAutofit/>
          </a:bodyPr>
          <a:lstStyle/>
          <a:p>
            <a:r>
              <a:rPr lang="en-GB" dirty="0">
                <a:solidFill>
                  <a:srgbClr val="0E2050"/>
                </a:solidFill>
              </a:rPr>
              <a:t>Scenario B: </a:t>
            </a:r>
            <a:r>
              <a:rPr lang="en-GB" dirty="0"/>
              <a:t>Individual returns to original appointment following secondment</a:t>
            </a:r>
            <a:endParaRPr lang="en-GB" dirty="0">
              <a:solidFill>
                <a:srgbClr val="0E2050"/>
              </a:solidFill>
            </a:endParaRPr>
          </a:p>
        </p:txBody>
      </p:sp>
      <p:sp>
        <p:nvSpPr>
          <p:cNvPr id="4" name="Content Placeholder 3">
            <a:extLst>
              <a:ext uri="{FF2B5EF4-FFF2-40B4-BE49-F238E27FC236}">
                <a16:creationId xmlns:a16="http://schemas.microsoft.com/office/drawing/2014/main" id="{DBAD5B87-DC0C-4C13-859F-71B833A03F57}"/>
              </a:ext>
            </a:extLst>
          </p:cNvPr>
          <p:cNvSpPr>
            <a:spLocks noGrp="1"/>
          </p:cNvSpPr>
          <p:nvPr>
            <p:ph idx="1"/>
          </p:nvPr>
        </p:nvSpPr>
        <p:spPr>
          <a:xfrm>
            <a:off x="838200" y="1825625"/>
            <a:ext cx="10515600" cy="4351338"/>
          </a:xfrm>
          <a:prstGeom prst="rect">
            <a:avLst/>
          </a:prstGeom>
          <a:noFill/>
          <a:ln w="63500">
            <a:no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p>
            <a:pPr marL="0" indent="0" algn="ctr">
              <a:buNone/>
            </a:pPr>
            <a:endParaRPr lang="en-GB" sz="2000" i="1" dirty="0">
              <a:solidFill>
                <a:srgbClr val="0E2050"/>
              </a:solidFill>
            </a:endParaRPr>
          </a:p>
          <a:p>
            <a:r>
              <a:rPr lang="en-GB" sz="2000" dirty="0">
                <a:solidFill>
                  <a:srgbClr val="0E2050"/>
                </a:solidFill>
              </a:rPr>
              <a:t>The secondment could have been in the individual’s current department or another department.</a:t>
            </a:r>
          </a:p>
          <a:p>
            <a:r>
              <a:rPr lang="en-GB" sz="2000" dirty="0">
                <a:solidFill>
                  <a:srgbClr val="0E2050"/>
                </a:solidFill>
              </a:rPr>
              <a:t>In this scenario, the individual did </a:t>
            </a:r>
            <a:r>
              <a:rPr lang="en-GB" sz="2000" u="sng" dirty="0">
                <a:solidFill>
                  <a:srgbClr val="0E2050"/>
                </a:solidFill>
              </a:rPr>
              <a:t>not</a:t>
            </a:r>
            <a:r>
              <a:rPr lang="en-GB" sz="2000" dirty="0">
                <a:solidFill>
                  <a:srgbClr val="0E2050"/>
                </a:solidFill>
              </a:rPr>
              <a:t> continue to work in their original appointment. </a:t>
            </a:r>
          </a:p>
          <a:p>
            <a:r>
              <a:rPr lang="en-GB" sz="2000" dirty="0">
                <a:solidFill>
                  <a:srgbClr val="0E2050"/>
                </a:solidFill>
              </a:rPr>
              <a:t>This overview has been created for the scenario where the seconded appointment is in another department and two HR teams will manage the situation.  </a:t>
            </a:r>
            <a:r>
              <a:rPr lang="en-GB" sz="2000">
                <a:solidFill>
                  <a:srgbClr val="0E2050"/>
                </a:solidFill>
              </a:rPr>
              <a:t>If the secondment </a:t>
            </a:r>
            <a:r>
              <a:rPr lang="en-GB" sz="2000" dirty="0">
                <a:solidFill>
                  <a:srgbClr val="0E2050"/>
                </a:solidFill>
              </a:rPr>
              <a:t>will be in the same department and one HR team has full responsibility, they should complete all steps listed.</a:t>
            </a:r>
          </a:p>
          <a:p>
            <a:r>
              <a:rPr lang="en-GB" sz="2000" dirty="0">
                <a:solidFill>
                  <a:srgbClr val="0E2050"/>
                </a:solidFill>
              </a:rPr>
              <a:t>This scenario provides a high-level </a:t>
            </a:r>
            <a:r>
              <a:rPr lang="en-GB" sz="2000" u="sng" dirty="0">
                <a:solidFill>
                  <a:srgbClr val="0E2050"/>
                </a:solidFill>
              </a:rPr>
              <a:t>overview only</a:t>
            </a:r>
            <a:r>
              <a:rPr lang="en-GB" sz="2000" dirty="0">
                <a:solidFill>
                  <a:srgbClr val="0E2050"/>
                </a:solidFill>
              </a:rPr>
              <a:t>, refer to specific guidance for system steps.</a:t>
            </a:r>
          </a:p>
          <a:p>
            <a:endParaRPr lang="en-GB" sz="2000" i="1" dirty="0">
              <a:solidFill>
                <a:srgbClr val="0E2050"/>
              </a:solidFill>
            </a:endParaRPr>
          </a:p>
          <a:p>
            <a:pPr algn="ctr"/>
            <a:endParaRPr lang="en-GB" sz="2000" dirty="0">
              <a:solidFill>
                <a:srgbClr val="0E2050"/>
              </a:solidFill>
            </a:endParaRPr>
          </a:p>
        </p:txBody>
      </p:sp>
    </p:spTree>
    <p:custDataLst>
      <p:tags r:id="rId1"/>
    </p:custDataLst>
    <p:extLst>
      <p:ext uri="{BB962C8B-B14F-4D97-AF65-F5344CB8AC3E}">
        <p14:creationId xmlns:p14="http://schemas.microsoft.com/office/powerpoint/2010/main" val="227019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B77B61C-0092-4619-BCBC-D66F97A610C3}"/>
              </a:ext>
            </a:extLst>
          </p:cNvPr>
          <p:cNvSpPr/>
          <p:nvPr/>
        </p:nvSpPr>
        <p:spPr>
          <a:xfrm>
            <a:off x="0" y="0"/>
            <a:ext cx="12191999" cy="1256145"/>
          </a:xfrm>
          <a:prstGeom prst="rect">
            <a:avLst/>
          </a:prstGeom>
          <a:solidFill>
            <a:srgbClr val="89BF3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en-GB" sz="2000" i="1" dirty="0"/>
              <a:t>   Scenario B: Individual returns to original appointment following secondment</a:t>
            </a:r>
          </a:p>
        </p:txBody>
      </p:sp>
      <p:sp>
        <p:nvSpPr>
          <p:cNvPr id="31" name="TextBox 30">
            <a:extLst>
              <a:ext uri="{FF2B5EF4-FFF2-40B4-BE49-F238E27FC236}">
                <a16:creationId xmlns:a16="http://schemas.microsoft.com/office/drawing/2014/main" id="{097BB121-B63B-4B9C-BD92-5D8B908F8864}"/>
              </a:ext>
            </a:extLst>
          </p:cNvPr>
          <p:cNvSpPr txBox="1"/>
          <p:nvPr/>
        </p:nvSpPr>
        <p:spPr>
          <a:xfrm>
            <a:off x="-5686" y="1477255"/>
            <a:ext cx="12192000" cy="369332"/>
          </a:xfrm>
          <a:prstGeom prst="rect">
            <a:avLst/>
          </a:prstGeom>
          <a:solidFill>
            <a:srgbClr val="0E2050"/>
          </a:solidFill>
        </p:spPr>
        <p:txBody>
          <a:bodyPr wrap="square" rtlCol="0">
            <a:spAutoFit/>
          </a:bodyPr>
          <a:lstStyle/>
          <a:p>
            <a:pPr algn="ctr"/>
            <a:r>
              <a:rPr lang="en-GB" dirty="0">
                <a:solidFill>
                  <a:schemeClr val="bg1"/>
                </a:solidFill>
              </a:rPr>
              <a:t>Seconded appointment:</a:t>
            </a:r>
          </a:p>
        </p:txBody>
      </p:sp>
      <p:sp>
        <p:nvSpPr>
          <p:cNvPr id="36" name="Rectangle 35">
            <a:extLst>
              <a:ext uri="{FF2B5EF4-FFF2-40B4-BE49-F238E27FC236}">
                <a16:creationId xmlns:a16="http://schemas.microsoft.com/office/drawing/2014/main" id="{A6E9B8F2-9BEF-4EF3-B287-F1A047E15A80}"/>
              </a:ext>
            </a:extLst>
          </p:cNvPr>
          <p:cNvSpPr/>
          <p:nvPr/>
        </p:nvSpPr>
        <p:spPr>
          <a:xfrm>
            <a:off x="1" y="2022024"/>
            <a:ext cx="12186314" cy="2989390"/>
          </a:xfrm>
          <a:prstGeom prst="rect">
            <a:avLst/>
          </a:prstGeom>
          <a:noFill/>
          <a:ln w="28575">
            <a:solidFill>
              <a:srgbClr val="0E2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p>
        </p:txBody>
      </p:sp>
      <p:cxnSp>
        <p:nvCxnSpPr>
          <p:cNvPr id="41" name="Straight Arrow Connector 40">
            <a:extLst>
              <a:ext uri="{FF2B5EF4-FFF2-40B4-BE49-F238E27FC236}">
                <a16:creationId xmlns:a16="http://schemas.microsoft.com/office/drawing/2014/main" id="{87434D6D-0AA3-41CB-99B8-48002113725B}"/>
              </a:ext>
            </a:extLst>
          </p:cNvPr>
          <p:cNvCxnSpPr>
            <a:cxnSpLocks/>
            <a:stCxn id="25" idx="3"/>
            <a:endCxn id="27" idx="1"/>
          </p:cNvCxnSpPr>
          <p:nvPr/>
        </p:nvCxnSpPr>
        <p:spPr>
          <a:xfrm>
            <a:off x="1895699" y="3491752"/>
            <a:ext cx="288754" cy="2771"/>
          </a:xfrm>
          <a:prstGeom prst="straightConnector1">
            <a:avLst/>
          </a:prstGeom>
          <a:ln w="88900">
            <a:solidFill>
              <a:srgbClr val="0E2050"/>
            </a:solidFill>
            <a:tailEnd type="triangle"/>
          </a:ln>
        </p:spPr>
        <p:style>
          <a:lnRef idx="1">
            <a:schemeClr val="accent1"/>
          </a:lnRef>
          <a:fillRef idx="0">
            <a:schemeClr val="accent1"/>
          </a:fillRef>
          <a:effectRef idx="0">
            <a:schemeClr val="accent1"/>
          </a:effectRef>
          <a:fontRef idx="minor">
            <a:schemeClr val="tx1"/>
          </a:fontRef>
        </p:style>
      </p:cxnSp>
      <p:sp>
        <p:nvSpPr>
          <p:cNvPr id="33" name="Rectangle 32">
            <a:extLst>
              <a:ext uri="{FF2B5EF4-FFF2-40B4-BE49-F238E27FC236}">
                <a16:creationId xmlns:a16="http://schemas.microsoft.com/office/drawing/2014/main" id="{47B255B2-EC2E-4224-817C-3EB87F8244C5}"/>
              </a:ext>
            </a:extLst>
          </p:cNvPr>
          <p:cNvSpPr/>
          <p:nvPr/>
        </p:nvSpPr>
        <p:spPr>
          <a:xfrm>
            <a:off x="8221626" y="2185004"/>
            <a:ext cx="1723637" cy="2613495"/>
          </a:xfrm>
          <a:prstGeom prst="rect">
            <a:avLst/>
          </a:prstGeom>
          <a:solidFill>
            <a:srgbClr val="0E2050"/>
          </a:solidFill>
          <a:ln>
            <a:solidFill>
              <a:srgbClr val="0E2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r>
              <a:rPr lang="en-GB" sz="1600" dirty="0"/>
              <a:t>End appointment</a:t>
            </a:r>
          </a:p>
          <a:p>
            <a:pPr algn="ctr"/>
            <a:endParaRPr lang="en-GB" sz="1600" i="1" dirty="0"/>
          </a:p>
          <a:p>
            <a:pPr algn="ctr"/>
            <a:endParaRPr lang="en-GB" sz="1600" i="1" dirty="0"/>
          </a:p>
        </p:txBody>
      </p:sp>
      <p:sp>
        <p:nvSpPr>
          <p:cNvPr id="34" name="Rectangle 33">
            <a:extLst>
              <a:ext uri="{FF2B5EF4-FFF2-40B4-BE49-F238E27FC236}">
                <a16:creationId xmlns:a16="http://schemas.microsoft.com/office/drawing/2014/main" id="{7D16E802-748B-46CA-A501-1AC869893DA3}"/>
              </a:ext>
            </a:extLst>
          </p:cNvPr>
          <p:cNvSpPr/>
          <p:nvPr/>
        </p:nvSpPr>
        <p:spPr>
          <a:xfrm>
            <a:off x="10234018" y="2230855"/>
            <a:ext cx="1723637" cy="2567643"/>
          </a:xfrm>
          <a:prstGeom prst="rect">
            <a:avLst/>
          </a:prstGeom>
          <a:noFill/>
          <a:ln>
            <a:solidFill>
              <a:srgbClr val="0E2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r>
              <a:rPr lang="en-GB" sz="1600" i="1" dirty="0">
                <a:solidFill>
                  <a:srgbClr val="0E2050"/>
                </a:solidFill>
              </a:rPr>
              <a:t>Notify HR team managing original appointment:</a:t>
            </a:r>
          </a:p>
          <a:p>
            <a:pPr algn="ctr"/>
            <a:r>
              <a:rPr lang="en-GB" sz="1600" i="1" dirty="0">
                <a:solidFill>
                  <a:srgbClr val="0E2050"/>
                </a:solidFill>
              </a:rPr>
              <a:t> 1 –The balance has been updated</a:t>
            </a:r>
          </a:p>
          <a:p>
            <a:pPr algn="ctr"/>
            <a:r>
              <a:rPr lang="en-GB" sz="1600" i="1" dirty="0">
                <a:solidFill>
                  <a:srgbClr val="0E2050"/>
                </a:solidFill>
              </a:rPr>
              <a:t>2 – Remaining leave entitlement*</a:t>
            </a:r>
          </a:p>
          <a:p>
            <a:pPr algn="ctr"/>
            <a:endParaRPr lang="en-GB" sz="1600" dirty="0">
              <a:solidFill>
                <a:srgbClr val="0E2050"/>
              </a:solidFill>
            </a:endParaRPr>
          </a:p>
        </p:txBody>
      </p:sp>
      <p:cxnSp>
        <p:nvCxnSpPr>
          <p:cNvPr id="39" name="Straight Arrow Connector 38">
            <a:extLst>
              <a:ext uri="{FF2B5EF4-FFF2-40B4-BE49-F238E27FC236}">
                <a16:creationId xmlns:a16="http://schemas.microsoft.com/office/drawing/2014/main" id="{3F1B9A51-0EB8-4659-BA44-FF318C0A701C}"/>
              </a:ext>
            </a:extLst>
          </p:cNvPr>
          <p:cNvCxnSpPr>
            <a:cxnSpLocks/>
            <a:stCxn id="28" idx="3"/>
            <a:endCxn id="49" idx="1"/>
          </p:cNvCxnSpPr>
          <p:nvPr/>
        </p:nvCxnSpPr>
        <p:spPr>
          <a:xfrm>
            <a:off x="5920481" y="3491752"/>
            <a:ext cx="288754" cy="0"/>
          </a:xfrm>
          <a:prstGeom prst="straightConnector1">
            <a:avLst/>
          </a:prstGeom>
          <a:ln w="88900">
            <a:solidFill>
              <a:srgbClr val="0E2050"/>
            </a:solidFill>
            <a:tailEnd type="triangle"/>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D5203E9D-F85E-4B1E-96DF-4A5E46853CB3}"/>
              </a:ext>
            </a:extLst>
          </p:cNvPr>
          <p:cNvSpPr/>
          <p:nvPr/>
        </p:nvSpPr>
        <p:spPr>
          <a:xfrm>
            <a:off x="172062" y="2185004"/>
            <a:ext cx="1723637" cy="2613495"/>
          </a:xfrm>
          <a:prstGeom prst="rect">
            <a:avLst/>
          </a:prstGeom>
          <a:noFill/>
          <a:ln>
            <a:solidFill>
              <a:srgbClr val="0E2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r>
              <a:rPr lang="en-GB" sz="1600" b="1" dirty="0">
                <a:solidFill>
                  <a:srgbClr val="0E2050"/>
                </a:solidFill>
              </a:rPr>
              <a:t>A: </a:t>
            </a:r>
            <a:r>
              <a:rPr lang="en-GB" sz="1600" dirty="0">
                <a:solidFill>
                  <a:srgbClr val="0E2050"/>
                </a:solidFill>
              </a:rPr>
              <a:t>Calculate leave entitlement for the period they were seconded in the current leave year</a:t>
            </a:r>
          </a:p>
          <a:p>
            <a:pPr algn="ctr"/>
            <a:r>
              <a:rPr lang="en-GB" sz="1600" dirty="0">
                <a:solidFill>
                  <a:srgbClr val="0E2050"/>
                </a:solidFill>
              </a:rPr>
              <a:t>using the</a:t>
            </a:r>
            <a:r>
              <a:rPr lang="en-GB" sz="1600" i="1" u="sng" dirty="0">
                <a:solidFill>
                  <a:srgbClr val="0E2050"/>
                </a:solidFill>
              </a:rPr>
              <a:t> </a:t>
            </a:r>
          </a:p>
          <a:p>
            <a:pPr algn="ctr"/>
            <a:r>
              <a:rPr lang="en-GB" sz="1600" i="1" dirty="0">
                <a:solidFill>
                  <a:srgbClr val="0E2050"/>
                </a:solidFill>
                <a:hlinkClick r:id="rId3">
                  <a:extLst>
                    <a:ext uri="{A12FA001-AC4F-418D-AE19-62706E023703}">
                      <ahyp:hlinkClr xmlns:ahyp="http://schemas.microsoft.com/office/drawing/2018/hyperlinkcolor" val="tx"/>
                    </a:ext>
                  </a:extLst>
                </a:hlinkClick>
              </a:rPr>
              <a:t>holiday calculator</a:t>
            </a:r>
            <a:endParaRPr lang="en-GB" sz="1600" dirty="0">
              <a:solidFill>
                <a:srgbClr val="0E2050"/>
              </a:solidFill>
            </a:endParaRPr>
          </a:p>
          <a:p>
            <a:pPr algn="ctr"/>
            <a:endParaRPr lang="en-GB" sz="1600" i="1" dirty="0">
              <a:solidFill>
                <a:srgbClr val="0E2050"/>
              </a:solidFill>
            </a:endParaRPr>
          </a:p>
          <a:p>
            <a:pPr algn="ctr"/>
            <a:endParaRPr lang="en-GB" sz="1600" dirty="0">
              <a:solidFill>
                <a:srgbClr val="0E2050"/>
              </a:solidFill>
            </a:endParaRPr>
          </a:p>
        </p:txBody>
      </p:sp>
      <p:sp>
        <p:nvSpPr>
          <p:cNvPr id="27" name="Rectangle 26">
            <a:extLst>
              <a:ext uri="{FF2B5EF4-FFF2-40B4-BE49-F238E27FC236}">
                <a16:creationId xmlns:a16="http://schemas.microsoft.com/office/drawing/2014/main" id="{53909F41-3630-4DDF-8E57-CDE3D6434C38}"/>
              </a:ext>
            </a:extLst>
          </p:cNvPr>
          <p:cNvSpPr/>
          <p:nvPr/>
        </p:nvSpPr>
        <p:spPr>
          <a:xfrm>
            <a:off x="2184453" y="2187775"/>
            <a:ext cx="1723637" cy="2613495"/>
          </a:xfrm>
          <a:prstGeom prst="rect">
            <a:avLst/>
          </a:prstGeom>
          <a:noFill/>
          <a:ln>
            <a:solidFill>
              <a:srgbClr val="0E2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r>
              <a:rPr lang="en-GB" sz="1600" b="1" dirty="0">
                <a:solidFill>
                  <a:srgbClr val="0E2050"/>
                </a:solidFill>
              </a:rPr>
              <a:t>B: </a:t>
            </a:r>
            <a:r>
              <a:rPr lang="en-GB" sz="1600" dirty="0">
                <a:solidFill>
                  <a:srgbClr val="0E2050"/>
                </a:solidFill>
              </a:rPr>
              <a:t>From Absences screen, identify how much leave days they took in the period they were seconded in the current leave year</a:t>
            </a:r>
          </a:p>
          <a:p>
            <a:pPr algn="ctr"/>
            <a:endParaRPr lang="en-GB" sz="1600" dirty="0">
              <a:solidFill>
                <a:srgbClr val="0E2050"/>
              </a:solidFill>
            </a:endParaRPr>
          </a:p>
          <a:p>
            <a:pPr algn="ctr"/>
            <a:endParaRPr lang="en-GB" sz="1600" dirty="0">
              <a:solidFill>
                <a:srgbClr val="0E2050"/>
              </a:solidFill>
              <a:highlight>
                <a:srgbClr val="FFFF00"/>
              </a:highlight>
            </a:endParaRPr>
          </a:p>
          <a:p>
            <a:pPr algn="ctr"/>
            <a:r>
              <a:rPr lang="en-GB" sz="1600" dirty="0">
                <a:solidFill>
                  <a:srgbClr val="0E2050"/>
                </a:solidFill>
                <a:highlight>
                  <a:srgbClr val="FFFF00"/>
                </a:highlight>
              </a:rPr>
              <a:t> </a:t>
            </a:r>
            <a:endParaRPr lang="en-GB" sz="1600" i="1" dirty="0">
              <a:solidFill>
                <a:srgbClr val="0E2050"/>
              </a:solidFill>
              <a:highlight>
                <a:srgbClr val="FFFF00"/>
              </a:highlight>
            </a:endParaRPr>
          </a:p>
          <a:p>
            <a:pPr algn="ctr"/>
            <a:endParaRPr lang="en-GB" sz="1600" dirty="0">
              <a:solidFill>
                <a:srgbClr val="0E2050"/>
              </a:solidFill>
            </a:endParaRPr>
          </a:p>
        </p:txBody>
      </p:sp>
      <p:sp>
        <p:nvSpPr>
          <p:cNvPr id="28" name="Rectangle 27">
            <a:extLst>
              <a:ext uri="{FF2B5EF4-FFF2-40B4-BE49-F238E27FC236}">
                <a16:creationId xmlns:a16="http://schemas.microsoft.com/office/drawing/2014/main" id="{A9ECB80A-6B7A-42F4-899A-0C4F968E6351}"/>
              </a:ext>
            </a:extLst>
          </p:cNvPr>
          <p:cNvSpPr/>
          <p:nvPr/>
        </p:nvSpPr>
        <p:spPr>
          <a:xfrm>
            <a:off x="4196844" y="2185004"/>
            <a:ext cx="1723637" cy="2613495"/>
          </a:xfrm>
          <a:prstGeom prst="rect">
            <a:avLst/>
          </a:prstGeom>
          <a:noFill/>
          <a:ln>
            <a:solidFill>
              <a:srgbClr val="0E2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r>
              <a:rPr lang="en-GB" sz="1600" b="1" dirty="0">
                <a:solidFill>
                  <a:srgbClr val="0E2050"/>
                </a:solidFill>
              </a:rPr>
              <a:t>C:</a:t>
            </a:r>
            <a:r>
              <a:rPr lang="en-GB" sz="1600" dirty="0">
                <a:solidFill>
                  <a:srgbClr val="0E2050"/>
                </a:solidFill>
              </a:rPr>
              <a:t> Using previous two figures, calculate their remaining entitlement </a:t>
            </a:r>
            <a:r>
              <a:rPr lang="en-GB" sz="1600" i="1" dirty="0">
                <a:solidFill>
                  <a:srgbClr val="0E2050"/>
                </a:solidFill>
              </a:rPr>
              <a:t>(this may be a plus or a minus value) – Keep note of this figure*</a:t>
            </a:r>
          </a:p>
        </p:txBody>
      </p:sp>
      <p:sp>
        <p:nvSpPr>
          <p:cNvPr id="30" name="Rectangle 29">
            <a:extLst>
              <a:ext uri="{FF2B5EF4-FFF2-40B4-BE49-F238E27FC236}">
                <a16:creationId xmlns:a16="http://schemas.microsoft.com/office/drawing/2014/main" id="{4F619994-1D32-4D71-AD78-87C52A628F4A}"/>
              </a:ext>
            </a:extLst>
          </p:cNvPr>
          <p:cNvSpPr/>
          <p:nvPr/>
        </p:nvSpPr>
        <p:spPr>
          <a:xfrm>
            <a:off x="104950" y="6481142"/>
            <a:ext cx="10550566" cy="172549"/>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t"/>
          <a:lstStyle/>
          <a:p>
            <a:r>
              <a:rPr lang="en-GB" sz="1100" dirty="0">
                <a:solidFill>
                  <a:schemeClr val="bg1">
                    <a:lumMod val="50000"/>
                  </a:schemeClr>
                </a:solidFill>
              </a:rPr>
              <a:t>Note: If the employee has any annual leave booked beyond the secondment, they will need to cancel it and re-book against the original appointment.</a:t>
            </a:r>
          </a:p>
          <a:p>
            <a:endParaRPr lang="en-GB" sz="1100" dirty="0">
              <a:solidFill>
                <a:schemeClr val="bg1">
                  <a:lumMod val="50000"/>
                </a:schemeClr>
              </a:solidFill>
            </a:endParaRPr>
          </a:p>
        </p:txBody>
      </p:sp>
      <p:cxnSp>
        <p:nvCxnSpPr>
          <p:cNvPr id="38" name="Straight Arrow Connector 37">
            <a:extLst>
              <a:ext uri="{FF2B5EF4-FFF2-40B4-BE49-F238E27FC236}">
                <a16:creationId xmlns:a16="http://schemas.microsoft.com/office/drawing/2014/main" id="{CCF42122-4572-4223-9C9D-91D2E15A24A0}"/>
              </a:ext>
            </a:extLst>
          </p:cNvPr>
          <p:cNvCxnSpPr>
            <a:cxnSpLocks/>
            <a:stCxn id="27" idx="3"/>
            <a:endCxn id="28" idx="1"/>
          </p:cNvCxnSpPr>
          <p:nvPr/>
        </p:nvCxnSpPr>
        <p:spPr>
          <a:xfrm flipV="1">
            <a:off x="3908090" y="3491752"/>
            <a:ext cx="288754" cy="2771"/>
          </a:xfrm>
          <a:prstGeom prst="straightConnector1">
            <a:avLst/>
          </a:prstGeom>
          <a:ln w="88900">
            <a:solidFill>
              <a:srgbClr val="0E2050"/>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F35D4A04-FBE0-41AC-A76E-4F03617A38E9}"/>
              </a:ext>
            </a:extLst>
          </p:cNvPr>
          <p:cNvCxnSpPr>
            <a:cxnSpLocks/>
            <a:stCxn id="49" idx="3"/>
            <a:endCxn id="33" idx="1"/>
          </p:cNvCxnSpPr>
          <p:nvPr/>
        </p:nvCxnSpPr>
        <p:spPr>
          <a:xfrm>
            <a:off x="7932872" y="3491752"/>
            <a:ext cx="288754" cy="0"/>
          </a:xfrm>
          <a:prstGeom prst="straightConnector1">
            <a:avLst/>
          </a:prstGeom>
          <a:ln w="88900">
            <a:solidFill>
              <a:srgbClr val="0E2050"/>
            </a:solidFill>
            <a:tailEnd type="triangle"/>
          </a:ln>
        </p:spPr>
        <p:style>
          <a:lnRef idx="1">
            <a:schemeClr val="accent1"/>
          </a:lnRef>
          <a:fillRef idx="0">
            <a:schemeClr val="accent1"/>
          </a:fillRef>
          <a:effectRef idx="0">
            <a:schemeClr val="accent1"/>
          </a:effectRef>
          <a:fontRef idx="minor">
            <a:schemeClr val="tx1"/>
          </a:fontRef>
        </p:style>
      </p:cxnSp>
      <p:sp>
        <p:nvSpPr>
          <p:cNvPr id="49" name="Rectangle 48">
            <a:extLst>
              <a:ext uri="{FF2B5EF4-FFF2-40B4-BE49-F238E27FC236}">
                <a16:creationId xmlns:a16="http://schemas.microsoft.com/office/drawing/2014/main" id="{6E4B713C-92E4-4A6B-93E3-3AE5C1ED9562}"/>
              </a:ext>
            </a:extLst>
          </p:cNvPr>
          <p:cNvSpPr/>
          <p:nvPr/>
        </p:nvSpPr>
        <p:spPr>
          <a:xfrm>
            <a:off x="6209235" y="2185004"/>
            <a:ext cx="1723637" cy="2613495"/>
          </a:xfrm>
          <a:prstGeom prst="rect">
            <a:avLst/>
          </a:prstGeom>
          <a:solidFill>
            <a:srgbClr val="0E2050"/>
          </a:solidFill>
          <a:ln>
            <a:solidFill>
              <a:srgbClr val="0E2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r>
              <a:rPr lang="en-GB" sz="1600" dirty="0"/>
              <a:t>Adjust the Balance: </a:t>
            </a:r>
          </a:p>
          <a:p>
            <a:pPr algn="ctr"/>
            <a:r>
              <a:rPr lang="en-GB" sz="1600" dirty="0">
                <a:solidFill>
                  <a:schemeClr val="bg1"/>
                </a:solidFill>
              </a:rPr>
              <a:t>The remaining balance </a:t>
            </a:r>
          </a:p>
          <a:p>
            <a:pPr algn="ctr"/>
            <a:r>
              <a:rPr lang="en-GB" sz="1600" dirty="0">
                <a:solidFill>
                  <a:schemeClr val="bg1"/>
                </a:solidFill>
              </a:rPr>
              <a:t>(</a:t>
            </a:r>
            <a:r>
              <a:rPr lang="en-GB" sz="1600" i="1" dirty="0">
                <a:solidFill>
                  <a:schemeClr val="bg1"/>
                </a:solidFill>
              </a:rPr>
              <a:t>‘Balance + Booked’) </a:t>
            </a:r>
          </a:p>
          <a:p>
            <a:pPr algn="ctr"/>
            <a:r>
              <a:rPr lang="en-GB" sz="1600" dirty="0">
                <a:solidFill>
                  <a:schemeClr val="bg1"/>
                </a:solidFill>
              </a:rPr>
              <a:t>must equal “0”</a:t>
            </a:r>
          </a:p>
        </p:txBody>
      </p:sp>
      <p:cxnSp>
        <p:nvCxnSpPr>
          <p:cNvPr id="59" name="Straight Arrow Connector 58">
            <a:extLst>
              <a:ext uri="{FF2B5EF4-FFF2-40B4-BE49-F238E27FC236}">
                <a16:creationId xmlns:a16="http://schemas.microsoft.com/office/drawing/2014/main" id="{B4D63B7D-AF61-42F1-91FD-54CDD2A83E35}"/>
              </a:ext>
            </a:extLst>
          </p:cNvPr>
          <p:cNvCxnSpPr>
            <a:cxnSpLocks/>
            <a:stCxn id="33" idx="3"/>
            <a:endCxn id="34" idx="1"/>
          </p:cNvCxnSpPr>
          <p:nvPr/>
        </p:nvCxnSpPr>
        <p:spPr>
          <a:xfrm>
            <a:off x="9945263" y="3491752"/>
            <a:ext cx="288755" cy="22925"/>
          </a:xfrm>
          <a:prstGeom prst="straightConnector1">
            <a:avLst/>
          </a:prstGeom>
          <a:ln w="88900">
            <a:solidFill>
              <a:srgbClr val="0E2050"/>
            </a:solidFill>
            <a:tailEnd type="triangle"/>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249036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B77B61C-0092-4619-BCBC-D66F97A610C3}"/>
              </a:ext>
            </a:extLst>
          </p:cNvPr>
          <p:cNvSpPr/>
          <p:nvPr/>
        </p:nvSpPr>
        <p:spPr>
          <a:xfrm>
            <a:off x="0" y="0"/>
            <a:ext cx="12191999" cy="1256145"/>
          </a:xfrm>
          <a:prstGeom prst="rect">
            <a:avLst/>
          </a:prstGeom>
          <a:solidFill>
            <a:srgbClr val="89BF3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en-GB" sz="2000" i="1" dirty="0"/>
              <a:t>   Scenario B: Individual returns to original appointment following secondment</a:t>
            </a:r>
          </a:p>
        </p:txBody>
      </p:sp>
      <p:sp>
        <p:nvSpPr>
          <p:cNvPr id="22" name="Rectangle 21">
            <a:extLst>
              <a:ext uri="{FF2B5EF4-FFF2-40B4-BE49-F238E27FC236}">
                <a16:creationId xmlns:a16="http://schemas.microsoft.com/office/drawing/2014/main" id="{6B5143F3-D39A-41A1-A4CF-224C5DA80CA6}"/>
              </a:ext>
            </a:extLst>
          </p:cNvPr>
          <p:cNvSpPr/>
          <p:nvPr/>
        </p:nvSpPr>
        <p:spPr>
          <a:xfrm>
            <a:off x="164235" y="2187322"/>
            <a:ext cx="1746000" cy="3070413"/>
          </a:xfrm>
          <a:prstGeom prst="rect">
            <a:avLst/>
          </a:prstGeom>
          <a:solidFill>
            <a:srgbClr val="A93D94"/>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t"/>
          <a:lstStyle/>
          <a:p>
            <a:pPr algn="ctr"/>
            <a:r>
              <a:rPr lang="en-GB" sz="1400" dirty="0"/>
              <a:t>Create new appointment  sequence to reflect their:</a:t>
            </a:r>
          </a:p>
          <a:p>
            <a:pPr algn="ctr"/>
            <a:endParaRPr lang="en-GB" sz="1400" dirty="0"/>
          </a:p>
          <a:p>
            <a:pPr marL="285750" indent="-285750">
              <a:buFont typeface="Arial" panose="020B0604020202020204" pitchFamily="34" charset="0"/>
              <a:buChar char="•"/>
            </a:pPr>
            <a:r>
              <a:rPr lang="en-GB" sz="1400" dirty="0"/>
              <a:t>Contracted Hours match their contract</a:t>
            </a:r>
          </a:p>
          <a:p>
            <a:pPr marL="285750" indent="-285750">
              <a:buFont typeface="Arial" panose="020B0604020202020204" pitchFamily="34" charset="0"/>
              <a:buChar char="•"/>
            </a:pPr>
            <a:r>
              <a:rPr lang="en-GB" sz="1400" dirty="0"/>
              <a:t>Secondment Return</a:t>
            </a:r>
          </a:p>
          <a:p>
            <a:pPr marL="285750" indent="-285750">
              <a:buFont typeface="Arial" panose="020B0604020202020204" pitchFamily="34" charset="0"/>
              <a:buChar char="•"/>
            </a:pPr>
            <a:endParaRPr lang="en-GB" sz="1400" dirty="0"/>
          </a:p>
          <a:p>
            <a:pPr algn="ctr"/>
            <a:r>
              <a:rPr lang="en-GB" sz="1400" dirty="0"/>
              <a:t>Adjust salary multiplier to match FTE</a:t>
            </a:r>
          </a:p>
          <a:p>
            <a:pPr algn="ctr"/>
            <a:endParaRPr lang="en-GB" sz="1400" i="1" dirty="0"/>
          </a:p>
          <a:p>
            <a:pPr algn="ctr"/>
            <a:endParaRPr lang="en-GB" sz="1400" i="1" dirty="0"/>
          </a:p>
          <a:p>
            <a:pPr algn="ctr"/>
            <a:endParaRPr lang="en-GB" sz="1400" i="1" dirty="0"/>
          </a:p>
        </p:txBody>
      </p:sp>
      <p:sp>
        <p:nvSpPr>
          <p:cNvPr id="23" name="Rectangle 22">
            <a:extLst>
              <a:ext uri="{FF2B5EF4-FFF2-40B4-BE49-F238E27FC236}">
                <a16:creationId xmlns:a16="http://schemas.microsoft.com/office/drawing/2014/main" id="{AEFD549D-F752-4869-947B-2D7A6BA39287}"/>
              </a:ext>
            </a:extLst>
          </p:cNvPr>
          <p:cNvSpPr/>
          <p:nvPr/>
        </p:nvSpPr>
        <p:spPr>
          <a:xfrm>
            <a:off x="6249225" y="2187322"/>
            <a:ext cx="1746000" cy="3070413"/>
          </a:xfrm>
          <a:prstGeom prst="rect">
            <a:avLst/>
          </a:prstGeom>
          <a:solidFill>
            <a:srgbClr val="A93D94"/>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t"/>
          <a:lstStyle/>
          <a:p>
            <a:pPr algn="ctr"/>
            <a:r>
              <a:rPr lang="en-GB" sz="1400" dirty="0"/>
              <a:t>Reactivate Balance</a:t>
            </a:r>
          </a:p>
          <a:p>
            <a:pPr algn="ctr"/>
            <a:endParaRPr lang="en-GB" sz="1400" dirty="0"/>
          </a:p>
          <a:p>
            <a:pPr algn="ctr"/>
            <a:r>
              <a:rPr lang="en-GB" sz="1400" i="1" dirty="0"/>
              <a:t>(option available from ellipsis)</a:t>
            </a:r>
          </a:p>
          <a:p>
            <a:pPr algn="ctr"/>
            <a:endParaRPr lang="en-GB" sz="1400" dirty="0"/>
          </a:p>
          <a:p>
            <a:pPr algn="ctr"/>
            <a:endParaRPr lang="en-GB" sz="1400" i="1" dirty="0"/>
          </a:p>
          <a:p>
            <a:pPr algn="ctr"/>
            <a:endParaRPr lang="en-GB" sz="1400" dirty="0"/>
          </a:p>
        </p:txBody>
      </p:sp>
      <p:sp>
        <p:nvSpPr>
          <p:cNvPr id="26" name="Rectangle 25">
            <a:extLst>
              <a:ext uri="{FF2B5EF4-FFF2-40B4-BE49-F238E27FC236}">
                <a16:creationId xmlns:a16="http://schemas.microsoft.com/office/drawing/2014/main" id="{9E9A4532-AC4F-46B9-A832-2F78186DDD93}"/>
              </a:ext>
            </a:extLst>
          </p:cNvPr>
          <p:cNvSpPr/>
          <p:nvPr/>
        </p:nvSpPr>
        <p:spPr>
          <a:xfrm>
            <a:off x="5684" y="2028031"/>
            <a:ext cx="12180629" cy="3717346"/>
          </a:xfrm>
          <a:prstGeom prst="rect">
            <a:avLst/>
          </a:prstGeom>
          <a:noFill/>
          <a:ln w="28575">
            <a:solidFill>
              <a:srgbClr val="A93D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32" name="TextBox 31">
            <a:extLst>
              <a:ext uri="{FF2B5EF4-FFF2-40B4-BE49-F238E27FC236}">
                <a16:creationId xmlns:a16="http://schemas.microsoft.com/office/drawing/2014/main" id="{8B4316CE-96CF-49FB-B5DF-B5F477AAADB3}"/>
              </a:ext>
            </a:extLst>
          </p:cNvPr>
          <p:cNvSpPr txBox="1"/>
          <p:nvPr/>
        </p:nvSpPr>
        <p:spPr>
          <a:xfrm>
            <a:off x="0" y="1457422"/>
            <a:ext cx="12192000" cy="369332"/>
          </a:xfrm>
          <a:prstGeom prst="rect">
            <a:avLst/>
          </a:prstGeom>
          <a:solidFill>
            <a:srgbClr val="A93D94"/>
          </a:solidFill>
        </p:spPr>
        <p:txBody>
          <a:bodyPr wrap="square" rtlCol="0">
            <a:spAutoFit/>
          </a:bodyPr>
          <a:lstStyle/>
          <a:p>
            <a:pPr algn="ctr"/>
            <a:r>
              <a:rPr lang="en-GB" dirty="0">
                <a:solidFill>
                  <a:schemeClr val="bg1"/>
                </a:solidFill>
              </a:rPr>
              <a:t>Actions for HR team updating the </a:t>
            </a:r>
            <a:r>
              <a:rPr lang="en-GB" b="1" dirty="0">
                <a:solidFill>
                  <a:schemeClr val="bg1"/>
                </a:solidFill>
              </a:rPr>
              <a:t>original appointment </a:t>
            </a:r>
            <a:r>
              <a:rPr lang="en-GB" dirty="0">
                <a:solidFill>
                  <a:schemeClr val="bg1"/>
                </a:solidFill>
              </a:rPr>
              <a:t>(</a:t>
            </a:r>
            <a:r>
              <a:rPr lang="en-GB" dirty="0" err="1">
                <a:solidFill>
                  <a:schemeClr val="bg1"/>
                </a:solidFill>
              </a:rPr>
              <a:t>ie</a:t>
            </a:r>
            <a:r>
              <a:rPr lang="en-GB" dirty="0">
                <a:solidFill>
                  <a:schemeClr val="bg1"/>
                </a:solidFill>
              </a:rPr>
              <a:t> where individual is returning to)</a:t>
            </a:r>
          </a:p>
        </p:txBody>
      </p:sp>
      <p:sp>
        <p:nvSpPr>
          <p:cNvPr id="37" name="Rectangle 36">
            <a:extLst>
              <a:ext uri="{FF2B5EF4-FFF2-40B4-BE49-F238E27FC236}">
                <a16:creationId xmlns:a16="http://schemas.microsoft.com/office/drawing/2014/main" id="{5230ABA4-52C7-4C44-AE40-C8CEC19633E6}"/>
              </a:ext>
            </a:extLst>
          </p:cNvPr>
          <p:cNvSpPr/>
          <p:nvPr/>
        </p:nvSpPr>
        <p:spPr>
          <a:xfrm>
            <a:off x="4220895" y="2187322"/>
            <a:ext cx="1746000" cy="3070413"/>
          </a:xfrm>
          <a:prstGeom prst="rect">
            <a:avLst/>
          </a:prstGeom>
          <a:noFill/>
          <a:ln>
            <a:solidFill>
              <a:srgbClr val="A93D94"/>
            </a:soli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t"/>
          <a:lstStyle/>
          <a:p>
            <a:pPr algn="ctr"/>
            <a:r>
              <a:rPr lang="en-GB" sz="1400" dirty="0">
                <a:solidFill>
                  <a:srgbClr val="A93D94"/>
                </a:solidFill>
              </a:rPr>
              <a:t>Manually calculate prorated entitlement for the remaining leave year</a:t>
            </a:r>
          </a:p>
          <a:p>
            <a:pPr algn="ctr"/>
            <a:r>
              <a:rPr lang="en-GB" sz="1400" dirty="0">
                <a:solidFill>
                  <a:srgbClr val="A93D94"/>
                </a:solidFill>
              </a:rPr>
              <a:t>using the</a:t>
            </a:r>
          </a:p>
          <a:p>
            <a:pPr algn="ctr"/>
            <a:r>
              <a:rPr lang="en-GB" sz="1400" i="1" dirty="0">
                <a:solidFill>
                  <a:srgbClr val="A93D94"/>
                </a:solidFill>
              </a:rPr>
              <a:t> </a:t>
            </a:r>
            <a:r>
              <a:rPr lang="en-GB" sz="1400" i="1" dirty="0">
                <a:solidFill>
                  <a:srgbClr val="A93D94"/>
                </a:solidFill>
                <a:hlinkClick r:id="rId3">
                  <a:extLst>
                    <a:ext uri="{A12FA001-AC4F-418D-AE19-62706E023703}">
                      <ahyp:hlinkClr xmlns:ahyp="http://schemas.microsoft.com/office/drawing/2018/hyperlinkcolor" val="tx"/>
                    </a:ext>
                  </a:extLst>
                </a:hlinkClick>
              </a:rPr>
              <a:t>holiday calculator</a:t>
            </a:r>
            <a:endParaRPr lang="en-GB" sz="1400" i="1" dirty="0">
              <a:solidFill>
                <a:srgbClr val="A93D94"/>
              </a:solidFill>
            </a:endParaRPr>
          </a:p>
        </p:txBody>
      </p:sp>
      <p:cxnSp>
        <p:nvCxnSpPr>
          <p:cNvPr id="44" name="Straight Arrow Connector 43">
            <a:extLst>
              <a:ext uri="{FF2B5EF4-FFF2-40B4-BE49-F238E27FC236}">
                <a16:creationId xmlns:a16="http://schemas.microsoft.com/office/drawing/2014/main" id="{EF5AC52D-78B5-4B37-B120-261850444563}"/>
              </a:ext>
            </a:extLst>
          </p:cNvPr>
          <p:cNvCxnSpPr>
            <a:cxnSpLocks/>
            <a:stCxn id="23" idx="3"/>
            <a:endCxn id="17" idx="1"/>
          </p:cNvCxnSpPr>
          <p:nvPr/>
        </p:nvCxnSpPr>
        <p:spPr>
          <a:xfrm>
            <a:off x="7995225" y="3722529"/>
            <a:ext cx="282330" cy="0"/>
          </a:xfrm>
          <a:prstGeom prst="straightConnector1">
            <a:avLst/>
          </a:prstGeom>
          <a:ln w="88900">
            <a:solidFill>
              <a:srgbClr val="0E2050"/>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1209D97F-9F86-48C0-B8B4-1551885C8198}"/>
              </a:ext>
            </a:extLst>
          </p:cNvPr>
          <p:cNvCxnSpPr>
            <a:cxnSpLocks/>
            <a:stCxn id="22" idx="3"/>
            <a:endCxn id="13" idx="1"/>
          </p:cNvCxnSpPr>
          <p:nvPr/>
        </p:nvCxnSpPr>
        <p:spPr>
          <a:xfrm>
            <a:off x="1910235" y="3722529"/>
            <a:ext cx="282330" cy="0"/>
          </a:xfrm>
          <a:prstGeom prst="straightConnector1">
            <a:avLst/>
          </a:prstGeom>
          <a:ln w="88900">
            <a:solidFill>
              <a:srgbClr val="0E2050"/>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4365E9E4-6547-4D69-BD8A-3D3AA3442E15}"/>
              </a:ext>
            </a:extLst>
          </p:cNvPr>
          <p:cNvCxnSpPr>
            <a:cxnSpLocks/>
            <a:stCxn id="37" idx="3"/>
            <a:endCxn id="23" idx="1"/>
          </p:cNvCxnSpPr>
          <p:nvPr/>
        </p:nvCxnSpPr>
        <p:spPr>
          <a:xfrm>
            <a:off x="5966895" y="3722529"/>
            <a:ext cx="282330" cy="0"/>
          </a:xfrm>
          <a:prstGeom prst="straightConnector1">
            <a:avLst/>
          </a:prstGeom>
          <a:ln w="88900">
            <a:solidFill>
              <a:srgbClr val="0E2050"/>
            </a:solidFill>
            <a:tailEnd type="triangle"/>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A8D65965-7F11-40DD-953F-274B9F10E258}"/>
              </a:ext>
            </a:extLst>
          </p:cNvPr>
          <p:cNvSpPr/>
          <p:nvPr/>
        </p:nvSpPr>
        <p:spPr>
          <a:xfrm>
            <a:off x="10305882" y="2187322"/>
            <a:ext cx="1816209" cy="3070413"/>
          </a:xfrm>
          <a:prstGeom prst="rect">
            <a:avLst/>
          </a:prstGeom>
          <a:solidFill>
            <a:srgbClr val="A93D94"/>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t"/>
          <a:lstStyle/>
          <a:p>
            <a:pPr algn="ctr"/>
            <a:r>
              <a:rPr lang="en-GB" sz="1400" dirty="0">
                <a:solidFill>
                  <a:schemeClr val="bg1"/>
                </a:solidFill>
              </a:rPr>
              <a:t>Compare manually calculated entitlement with system generated balance. Include any carried forward leave from seconded appointment*</a:t>
            </a:r>
          </a:p>
          <a:p>
            <a:pPr algn="ctr"/>
            <a:endParaRPr lang="en-GB" sz="1400" dirty="0">
              <a:solidFill>
                <a:schemeClr val="bg1"/>
              </a:solidFill>
            </a:endParaRPr>
          </a:p>
          <a:p>
            <a:pPr algn="ctr"/>
            <a:r>
              <a:rPr lang="en-GB" sz="1400" dirty="0">
                <a:solidFill>
                  <a:schemeClr val="bg1"/>
                </a:solidFill>
              </a:rPr>
              <a:t>If needed, make manual adjustment **</a:t>
            </a:r>
          </a:p>
          <a:p>
            <a:pPr algn="ctr"/>
            <a:endParaRPr lang="en-GB" sz="1400" dirty="0">
              <a:solidFill>
                <a:schemeClr val="bg1"/>
              </a:solidFill>
            </a:endParaRPr>
          </a:p>
          <a:p>
            <a:pPr algn="ctr"/>
            <a:endParaRPr lang="en-GB" sz="1400" dirty="0">
              <a:solidFill>
                <a:schemeClr val="bg1"/>
              </a:solidFill>
            </a:endParaRPr>
          </a:p>
          <a:p>
            <a:pPr algn="ctr"/>
            <a:endParaRPr lang="en-GB" sz="1400" i="1" dirty="0"/>
          </a:p>
        </p:txBody>
      </p:sp>
      <p:sp>
        <p:nvSpPr>
          <p:cNvPr id="13" name="Rectangle 12">
            <a:extLst>
              <a:ext uri="{FF2B5EF4-FFF2-40B4-BE49-F238E27FC236}">
                <a16:creationId xmlns:a16="http://schemas.microsoft.com/office/drawing/2014/main" id="{1E4D8E97-14CB-4403-BD03-527D351955BF}"/>
              </a:ext>
            </a:extLst>
          </p:cNvPr>
          <p:cNvSpPr/>
          <p:nvPr/>
        </p:nvSpPr>
        <p:spPr>
          <a:xfrm>
            <a:off x="2192565" y="2187322"/>
            <a:ext cx="1746000" cy="3070413"/>
          </a:xfrm>
          <a:prstGeom prst="rect">
            <a:avLst/>
          </a:prstGeom>
          <a:solidFill>
            <a:srgbClr val="A93D94"/>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t"/>
          <a:lstStyle/>
          <a:p>
            <a:pPr algn="ctr"/>
            <a:r>
              <a:rPr lang="en-GB" sz="1400" dirty="0"/>
              <a:t>Review </a:t>
            </a:r>
          </a:p>
          <a:p>
            <a:pPr algn="ctr"/>
            <a:r>
              <a:rPr lang="en-GB" sz="1400" dirty="0"/>
              <a:t>Work Schedule to ensure it matches the Contracted Hours</a:t>
            </a:r>
          </a:p>
          <a:p>
            <a:pPr algn="ctr"/>
            <a:endParaRPr lang="en-GB" sz="1400" i="1" dirty="0"/>
          </a:p>
          <a:p>
            <a:pPr algn="ctr"/>
            <a:endParaRPr lang="en-GB" sz="1400" i="1" dirty="0"/>
          </a:p>
          <a:p>
            <a:pPr algn="ctr"/>
            <a:endParaRPr lang="en-GB" sz="1400" dirty="0"/>
          </a:p>
          <a:p>
            <a:pPr algn="ctr"/>
            <a:endParaRPr lang="en-GB" sz="1400" i="1" dirty="0"/>
          </a:p>
          <a:p>
            <a:pPr algn="ctr"/>
            <a:endParaRPr lang="en-GB" sz="1400" dirty="0"/>
          </a:p>
        </p:txBody>
      </p:sp>
      <p:sp>
        <p:nvSpPr>
          <p:cNvPr id="17" name="Rectangle 16">
            <a:extLst>
              <a:ext uri="{FF2B5EF4-FFF2-40B4-BE49-F238E27FC236}">
                <a16:creationId xmlns:a16="http://schemas.microsoft.com/office/drawing/2014/main" id="{5E0933A8-C2CF-489A-B234-31E708CE8636}"/>
              </a:ext>
            </a:extLst>
          </p:cNvPr>
          <p:cNvSpPr/>
          <p:nvPr/>
        </p:nvSpPr>
        <p:spPr>
          <a:xfrm>
            <a:off x="8277555" y="2187322"/>
            <a:ext cx="1746000" cy="3070413"/>
          </a:xfrm>
          <a:prstGeom prst="rect">
            <a:avLst/>
          </a:prstGeom>
          <a:solidFill>
            <a:srgbClr val="A93D94"/>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t"/>
          <a:lstStyle/>
          <a:p>
            <a:pPr algn="ctr"/>
            <a:r>
              <a:rPr lang="en-GB" sz="1400" dirty="0"/>
              <a:t>Recalculate Balance </a:t>
            </a:r>
          </a:p>
          <a:p>
            <a:pPr algn="ctr"/>
            <a:endParaRPr lang="en-GB" sz="1400" i="1" dirty="0"/>
          </a:p>
          <a:p>
            <a:pPr algn="ctr"/>
            <a:endParaRPr lang="en-GB" sz="1400" i="1" dirty="0"/>
          </a:p>
          <a:p>
            <a:pPr algn="ctr"/>
            <a:endParaRPr lang="en-GB" sz="1400" dirty="0"/>
          </a:p>
          <a:p>
            <a:pPr algn="ctr"/>
            <a:endParaRPr lang="en-GB" sz="1400" i="1" dirty="0"/>
          </a:p>
          <a:p>
            <a:pPr algn="ctr"/>
            <a:endParaRPr lang="en-GB" sz="1400" dirty="0"/>
          </a:p>
        </p:txBody>
      </p:sp>
      <p:sp>
        <p:nvSpPr>
          <p:cNvPr id="18" name="Rectangle 17">
            <a:extLst>
              <a:ext uri="{FF2B5EF4-FFF2-40B4-BE49-F238E27FC236}">
                <a16:creationId xmlns:a16="http://schemas.microsoft.com/office/drawing/2014/main" id="{8AF378CB-4444-4917-8AEA-456C08C558E0}"/>
              </a:ext>
            </a:extLst>
          </p:cNvPr>
          <p:cNvSpPr/>
          <p:nvPr/>
        </p:nvSpPr>
        <p:spPr>
          <a:xfrm>
            <a:off x="92279" y="6263505"/>
            <a:ext cx="3296873" cy="430887"/>
          </a:xfrm>
          <a:prstGeom prst="rect">
            <a:avLst/>
          </a:prstGeom>
          <a:ln>
            <a:solidFill>
              <a:schemeClr val="tx1">
                <a:lumMod val="50000"/>
                <a:lumOff val="50000"/>
              </a:schemeClr>
            </a:solidFill>
          </a:ln>
        </p:spPr>
        <p:txBody>
          <a:bodyPr wrap="square">
            <a:spAutoFit/>
          </a:bodyPr>
          <a:lstStyle/>
          <a:p>
            <a:r>
              <a:rPr lang="en-GB" sz="1100" i="1" dirty="0">
                <a:solidFill>
                  <a:schemeClr val="tx1">
                    <a:lumMod val="50000"/>
                    <a:lumOff val="50000"/>
                  </a:schemeClr>
                </a:solidFill>
              </a:rPr>
              <a:t>* Provided by the previous appointment’s HR team. </a:t>
            </a:r>
          </a:p>
          <a:p>
            <a:r>
              <a:rPr lang="en-GB" sz="1100" i="1" dirty="0">
                <a:solidFill>
                  <a:schemeClr val="tx1">
                    <a:lumMod val="50000"/>
                    <a:lumOff val="50000"/>
                  </a:schemeClr>
                </a:solidFill>
              </a:rPr>
              <a:t>** Adjust balance in-line with University’s policy</a:t>
            </a:r>
          </a:p>
        </p:txBody>
      </p:sp>
      <p:cxnSp>
        <p:nvCxnSpPr>
          <p:cNvPr id="20" name="Straight Arrow Connector 19">
            <a:extLst>
              <a:ext uri="{FF2B5EF4-FFF2-40B4-BE49-F238E27FC236}">
                <a16:creationId xmlns:a16="http://schemas.microsoft.com/office/drawing/2014/main" id="{059323DC-DD2B-4A03-8F12-508F82B9587B}"/>
              </a:ext>
            </a:extLst>
          </p:cNvPr>
          <p:cNvCxnSpPr>
            <a:cxnSpLocks/>
            <a:stCxn id="13" idx="3"/>
            <a:endCxn id="37" idx="1"/>
          </p:cNvCxnSpPr>
          <p:nvPr/>
        </p:nvCxnSpPr>
        <p:spPr>
          <a:xfrm>
            <a:off x="3938565" y="3722529"/>
            <a:ext cx="282330" cy="0"/>
          </a:xfrm>
          <a:prstGeom prst="straightConnector1">
            <a:avLst/>
          </a:prstGeom>
          <a:ln w="88900">
            <a:solidFill>
              <a:srgbClr val="0E205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53B2EEE2-59E2-4E8E-B4B1-D030B0E89092}"/>
              </a:ext>
            </a:extLst>
          </p:cNvPr>
          <p:cNvCxnSpPr>
            <a:cxnSpLocks/>
          </p:cNvCxnSpPr>
          <p:nvPr/>
        </p:nvCxnSpPr>
        <p:spPr>
          <a:xfrm>
            <a:off x="10125512" y="3429000"/>
            <a:ext cx="180371" cy="1"/>
          </a:xfrm>
          <a:prstGeom prst="straightConnector1">
            <a:avLst/>
          </a:prstGeom>
          <a:ln w="88900">
            <a:solidFill>
              <a:srgbClr val="0E2050"/>
            </a:solidFill>
            <a:tailEnd type="triangle"/>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35814266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6"/>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B56E81C6D816B4180E0E0E9C2D7B74A" ma:contentTypeVersion="17" ma:contentTypeDescription="Create a new document." ma:contentTypeScope="" ma:versionID="323d12e04165eeb3979527f8f20fdf9b">
  <xsd:schema xmlns:xsd="http://www.w3.org/2001/XMLSchema" xmlns:xs="http://www.w3.org/2001/XMLSchema" xmlns:p="http://schemas.microsoft.com/office/2006/metadata/properties" xmlns:ns2="a63aa693-430b-450e-bd6d-5f2333e7a72a" xmlns:ns3="aae2177e-126f-4687-aeaa-2d156ec5f209" targetNamespace="http://schemas.microsoft.com/office/2006/metadata/properties" ma:root="true" ma:fieldsID="b867dfb0a9ddf7f4aba0b1e626a195b7" ns2:_="" ns3:_="">
    <xsd:import namespace="a63aa693-430b-450e-bd6d-5f2333e7a72a"/>
    <xsd:import namespace="aae2177e-126f-4687-aeaa-2d156ec5f20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3aa693-430b-450e-bd6d-5f2333e7a72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1eeb44a9-b924-44d0-8ed9-f8b504a4bac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ae2177e-126f-4687-aeaa-2d156ec5f209"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a8c87835-bada-4805-b9a9-ea283cc3fcdb}" ma:internalName="TaxCatchAll" ma:showField="CatchAllData" ma:web="aae2177e-126f-4687-aeaa-2d156ec5f20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63aa693-430b-450e-bd6d-5f2333e7a72a">
      <Terms xmlns="http://schemas.microsoft.com/office/infopath/2007/PartnerControls"/>
    </lcf76f155ced4ddcb4097134ff3c332f>
    <TaxCatchAll xmlns="aae2177e-126f-4687-aeaa-2d156ec5f209" xsi:nil="true"/>
  </documentManagement>
</p:properties>
</file>

<file path=customXml/itemProps1.xml><?xml version="1.0" encoding="utf-8"?>
<ds:datastoreItem xmlns:ds="http://schemas.openxmlformats.org/officeDocument/2006/customXml" ds:itemID="{D1EDBE12-E0B9-400D-B359-B9F15A0185A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63aa693-430b-450e-bd6d-5f2333e7a72a"/>
    <ds:schemaRef ds:uri="aae2177e-126f-4687-aeaa-2d156ec5f2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A325DE7-0CEC-48AD-A7B5-70108ABC8977}">
  <ds:schemaRefs>
    <ds:schemaRef ds:uri="http://schemas.microsoft.com/sharepoint/v3/contenttype/forms"/>
  </ds:schemaRefs>
</ds:datastoreItem>
</file>

<file path=customXml/itemProps3.xml><?xml version="1.0" encoding="utf-8"?>
<ds:datastoreItem xmlns:ds="http://schemas.openxmlformats.org/officeDocument/2006/customXml" ds:itemID="{2F3D56F8-EDE7-47D4-9F82-F73FFC33B381}">
  <ds:schemaRefs>
    <ds:schemaRef ds:uri="a63aa693-430b-450e-bd6d-5f2333e7a72a"/>
    <ds:schemaRef ds:uri="http://schemas.microsoft.com/office/2006/metadata/properties"/>
    <ds:schemaRef ds:uri="http://schemas.openxmlformats.org/package/2006/metadata/core-properties"/>
    <ds:schemaRef ds:uri="http://schemas.microsoft.com/office/infopath/2007/PartnerControls"/>
    <ds:schemaRef ds:uri="http://schemas.microsoft.com/office/2006/documentManagement/types"/>
    <ds:schemaRef ds:uri="http://purl.org/dc/terms/"/>
    <ds:schemaRef ds:uri="http://www.w3.org/XML/1998/namespace"/>
    <ds:schemaRef ds:uri="aae2177e-126f-4687-aeaa-2d156ec5f209"/>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16818</TotalTime>
  <Words>816</Words>
  <Application>Microsoft Office PowerPoint</Application>
  <PresentationFormat>Widescreen</PresentationFormat>
  <Paragraphs>123</Paragraphs>
  <Slides>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Scenario A: Individual is starting a secondment</vt:lpstr>
      <vt:lpstr>PowerPoint Presentation</vt:lpstr>
      <vt:lpstr>PowerPoint Presentation</vt:lpstr>
      <vt:lpstr>Scenario B: Individual returns to original appointment following secondment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 Hickman</dc:creator>
  <cp:lastModifiedBy>Julie Hickman</cp:lastModifiedBy>
  <cp:revision>46</cp:revision>
  <dcterms:created xsi:type="dcterms:W3CDTF">2023-04-12T14:52:47Z</dcterms:created>
  <dcterms:modified xsi:type="dcterms:W3CDTF">2024-12-09T09:58:54Z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0x010100FB56E81C6D816B4180E0E0E9C2D7B74A</vt:lpwstr>
  </property>
  <property fmtid="{D5CDD505-2E9C-101B-9397-08002B2CF9AE}" pid="3" name="MediaServiceImageTags">
    <vt:lpwstr/>
  </property>
  <property fmtid="{D5CDD505-2E9C-101B-9397-08002B2CF9AE}" pid="4" name="ArticulateGUID">
    <vt:lpwstr>3BDDA622-F9D7-4AA0-ABEA-EE3D38EEBF3F</vt:lpwstr>
  </property>
  <property fmtid="{D5CDD505-2E9C-101B-9397-08002B2CF9AE}" pid="5" name="ArticulatePath">
    <vt:lpwstr>https://unioxfordnexus.sharepoint.com/sites/HumanResources-HRSystems/Shared Documents/Training and system guides/Time Management - HR Staff/Starting and ending secondment diagram</vt:lpwstr>
  </property>
</Properties>
</file>